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7"/>
  </p:notesMasterIdLst>
  <p:handoutMasterIdLst>
    <p:handoutMasterId r:id="rId22"/>
  </p:handoutMasterIdLst>
  <p:sldIdLst>
    <p:sldId id="288" r:id="rId3"/>
    <p:sldId id="258" r:id="rId4"/>
    <p:sldId id="259" r:id="rId5"/>
    <p:sldId id="265" r:id="rId6"/>
    <p:sldId id="264" r:id="rId8"/>
    <p:sldId id="272" r:id="rId9"/>
    <p:sldId id="270" r:id="rId10"/>
    <p:sldId id="352" r:id="rId11"/>
    <p:sldId id="263" r:id="rId12"/>
    <p:sldId id="273" r:id="rId13"/>
    <p:sldId id="353" r:id="rId14"/>
    <p:sldId id="356" r:id="rId15"/>
    <p:sldId id="354" r:id="rId16"/>
    <p:sldId id="262" r:id="rId17"/>
    <p:sldId id="277" r:id="rId18"/>
    <p:sldId id="359" r:id="rId19"/>
    <p:sldId id="358" r:id="rId20"/>
    <p:sldId id="347" r:id="rId21"/>
  </p:sldIdLst>
  <p:sldSz cx="12192000" cy="6858000"/>
  <p:notesSz cx="6858000" cy="9144000"/>
  <p:custDataLst>
    <p:tags r:id="rId2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91" userDrawn="1">
          <p15:clr>
            <a:srgbClr val="A4A3A4"/>
          </p15:clr>
        </p15:guide>
        <p15:guide id="2" pos="3812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PS" initials="W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AB9D"/>
    <a:srgbClr val="FFFFFF"/>
    <a:srgbClr val="CC6156"/>
    <a:srgbClr val="901F2A"/>
    <a:srgbClr val="E19D80"/>
    <a:srgbClr val="D8BDB1"/>
    <a:srgbClr val="DA9791"/>
    <a:srgbClr val="D8BEB2"/>
    <a:srgbClr val="D8BDB2"/>
    <a:srgbClr val="AE4C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99" d="100"/>
          <a:sy n="99" d="100"/>
        </p:scale>
        <p:origin x="84" y="582"/>
      </p:cViewPr>
      <p:guideLst>
        <p:guide orient="horz" pos="2191"/>
        <p:guide pos="3812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7" Type="http://schemas.openxmlformats.org/officeDocument/2006/relationships/tags" Target="tags/tag249.xml"/><Relationship Id="rId26" Type="http://schemas.openxmlformats.org/officeDocument/2006/relationships/commentAuthors" Target="commentAuthors.xml"/><Relationship Id="rId25" Type="http://schemas.openxmlformats.org/officeDocument/2006/relationships/tableStyles" Target="tableStyles.xml"/><Relationship Id="rId24" Type="http://schemas.openxmlformats.org/officeDocument/2006/relationships/viewProps" Target="viewProps.xml"/><Relationship Id="rId23" Type="http://schemas.openxmlformats.org/officeDocument/2006/relationships/presProps" Target="presProps.xml"/><Relationship Id="rId22" Type="http://schemas.openxmlformats.org/officeDocument/2006/relationships/handoutMaster" Target="handoutMasters/handoutMaster1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4" Type="http://schemas.openxmlformats.org/officeDocument/2006/relationships/tags" Target="../tags/tag44.xml"/><Relationship Id="rId3" Type="http://schemas.openxmlformats.org/officeDocument/2006/relationships/tags" Target="../tags/tag43.xml"/><Relationship Id="rId2" Type="http://schemas.openxmlformats.org/officeDocument/2006/relationships/tags" Target="../tags/tag42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7" Type="http://schemas.openxmlformats.org/officeDocument/2006/relationships/tags" Target="../tags/tag50.xml"/><Relationship Id="rId6" Type="http://schemas.openxmlformats.org/officeDocument/2006/relationships/tags" Target="../tags/tag49.xml"/><Relationship Id="rId5" Type="http://schemas.openxmlformats.org/officeDocument/2006/relationships/tags" Target="../tags/tag48.xml"/><Relationship Id="rId4" Type="http://schemas.openxmlformats.org/officeDocument/2006/relationships/tags" Target="../tags/tag47.xml"/><Relationship Id="rId3" Type="http://schemas.openxmlformats.org/officeDocument/2006/relationships/tags" Target="../tags/tag46.xml"/><Relationship Id="rId2" Type="http://schemas.openxmlformats.org/officeDocument/2006/relationships/tags" Target="../tags/tag45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6" Type="http://schemas.openxmlformats.org/officeDocument/2006/relationships/tags" Target="../tags/tag55.xml"/><Relationship Id="rId5" Type="http://schemas.openxmlformats.org/officeDocument/2006/relationships/tags" Target="../tags/tag54.xml"/><Relationship Id="rId4" Type="http://schemas.openxmlformats.org/officeDocument/2006/relationships/tags" Target="../tags/tag53.xml"/><Relationship Id="rId3" Type="http://schemas.openxmlformats.org/officeDocument/2006/relationships/tags" Target="../tags/tag52.xml"/><Relationship Id="rId2" Type="http://schemas.openxmlformats.org/officeDocument/2006/relationships/tags" Target="../tags/tag51.xm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5" Type="http://schemas.openxmlformats.org/officeDocument/2006/relationships/tags" Target="../tags/tag59.xml"/><Relationship Id="rId4" Type="http://schemas.openxmlformats.org/officeDocument/2006/relationships/tags" Target="../tags/tag58.xml"/><Relationship Id="rId3" Type="http://schemas.openxmlformats.org/officeDocument/2006/relationships/tags" Target="../tags/tag57.xml"/><Relationship Id="rId2" Type="http://schemas.openxmlformats.org/officeDocument/2006/relationships/tags" Target="../tags/tag56.xm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6" Type="http://schemas.openxmlformats.org/officeDocument/2006/relationships/tags" Target="../tags/tag64.xml"/><Relationship Id="rId5" Type="http://schemas.openxmlformats.org/officeDocument/2006/relationships/tags" Target="../tags/tag63.xml"/><Relationship Id="rId4" Type="http://schemas.openxmlformats.org/officeDocument/2006/relationships/tags" Target="../tags/tag62.xml"/><Relationship Id="rId3" Type="http://schemas.openxmlformats.org/officeDocument/2006/relationships/tags" Target="../tags/tag61.xml"/><Relationship Id="rId2" Type="http://schemas.openxmlformats.org/officeDocument/2006/relationships/tags" Target="../tags/tag60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7" Type="http://schemas.openxmlformats.org/officeDocument/2006/relationships/image" Target="../media/image4.png"/><Relationship Id="rId6" Type="http://schemas.openxmlformats.org/officeDocument/2006/relationships/image" Target="../media/image3.png"/><Relationship Id="rId5" Type="http://schemas.openxmlformats.org/officeDocument/2006/relationships/tags" Target="../tags/tag5.xml"/><Relationship Id="rId4" Type="http://schemas.openxmlformats.org/officeDocument/2006/relationships/image" Target="../media/image2.png"/><Relationship Id="rId3" Type="http://schemas.openxmlformats.org/officeDocument/2006/relationships/tags" Target="../tags/tag4.xml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7" Type="http://schemas.openxmlformats.org/officeDocument/2006/relationships/image" Target="../media/image6.png"/><Relationship Id="rId6" Type="http://schemas.openxmlformats.org/officeDocument/2006/relationships/image" Target="../media/image5.png"/><Relationship Id="rId5" Type="http://schemas.openxmlformats.org/officeDocument/2006/relationships/tags" Target="../tags/tag7.xml"/><Relationship Id="rId4" Type="http://schemas.openxmlformats.org/officeDocument/2006/relationships/image" Target="../media/image2.png"/><Relationship Id="rId3" Type="http://schemas.openxmlformats.org/officeDocument/2006/relationships/tags" Target="../tags/tag6.xml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9" Type="http://schemas.openxmlformats.org/officeDocument/2006/relationships/tags" Target="../tags/tag13.xml"/><Relationship Id="rId8" Type="http://schemas.openxmlformats.org/officeDocument/2006/relationships/tags" Target="../tags/tag12.xml"/><Relationship Id="rId7" Type="http://schemas.openxmlformats.org/officeDocument/2006/relationships/tags" Target="../tags/tag11.xml"/><Relationship Id="rId6" Type="http://schemas.openxmlformats.org/officeDocument/2006/relationships/tags" Target="../tags/tag10.xml"/><Relationship Id="rId5" Type="http://schemas.openxmlformats.org/officeDocument/2006/relationships/image" Target="../media/image2.png"/><Relationship Id="rId4" Type="http://schemas.openxmlformats.org/officeDocument/2006/relationships/tags" Target="../tags/tag9.xml"/><Relationship Id="rId3" Type="http://schemas.openxmlformats.org/officeDocument/2006/relationships/image" Target="../media/image7.png"/><Relationship Id="rId2" Type="http://schemas.openxmlformats.org/officeDocument/2006/relationships/tags" Target="../tags/tag8.xml"/><Relationship Id="rId10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6" Type="http://schemas.openxmlformats.org/officeDocument/2006/relationships/tags" Target="../tags/tag18.xml"/><Relationship Id="rId5" Type="http://schemas.openxmlformats.org/officeDocument/2006/relationships/tags" Target="../tags/tag17.xml"/><Relationship Id="rId4" Type="http://schemas.openxmlformats.org/officeDocument/2006/relationships/tags" Target="../tags/tag16.xml"/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6" Type="http://schemas.openxmlformats.org/officeDocument/2006/relationships/tags" Target="../tags/tag23.xml"/><Relationship Id="rId5" Type="http://schemas.openxmlformats.org/officeDocument/2006/relationships/tags" Target="../tags/tag22.xml"/><Relationship Id="rId4" Type="http://schemas.openxmlformats.org/officeDocument/2006/relationships/tags" Target="../tags/tag21.xml"/><Relationship Id="rId3" Type="http://schemas.openxmlformats.org/officeDocument/2006/relationships/tags" Target="../tags/tag20.xml"/><Relationship Id="rId2" Type="http://schemas.openxmlformats.org/officeDocument/2006/relationships/tags" Target="../tags/tag19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7" Type="http://schemas.openxmlformats.org/officeDocument/2006/relationships/tags" Target="../tags/tag29.xml"/><Relationship Id="rId6" Type="http://schemas.openxmlformats.org/officeDocument/2006/relationships/tags" Target="../tags/tag28.xml"/><Relationship Id="rId5" Type="http://schemas.openxmlformats.org/officeDocument/2006/relationships/tags" Target="../tags/tag27.xml"/><Relationship Id="rId4" Type="http://schemas.openxmlformats.org/officeDocument/2006/relationships/tags" Target="../tags/tag26.xml"/><Relationship Id="rId3" Type="http://schemas.openxmlformats.org/officeDocument/2006/relationships/tags" Target="../tags/tag25.xml"/><Relationship Id="rId2" Type="http://schemas.openxmlformats.org/officeDocument/2006/relationships/tags" Target="../tags/tag2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9" Type="http://schemas.openxmlformats.org/officeDocument/2006/relationships/tags" Target="../tags/tag37.xml"/><Relationship Id="rId8" Type="http://schemas.openxmlformats.org/officeDocument/2006/relationships/tags" Target="../tags/tag36.xml"/><Relationship Id="rId7" Type="http://schemas.openxmlformats.org/officeDocument/2006/relationships/tags" Target="../tags/tag35.xml"/><Relationship Id="rId6" Type="http://schemas.openxmlformats.org/officeDocument/2006/relationships/tags" Target="../tags/tag34.xml"/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5" Type="http://schemas.openxmlformats.org/officeDocument/2006/relationships/tags" Target="../tags/tag41.xml"/><Relationship Id="rId4" Type="http://schemas.openxmlformats.org/officeDocument/2006/relationships/tags" Target="../tags/tag40.xml"/><Relationship Id="rId3" Type="http://schemas.openxmlformats.org/officeDocument/2006/relationships/tags" Target="../tags/tag39.xml"/><Relationship Id="rId2" Type="http://schemas.openxmlformats.org/officeDocument/2006/relationships/tags" Target="../tags/tag38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标题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底图-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1365" cy="6858635"/>
          </a:xfrm>
          <a:prstGeom prst="rect">
            <a:avLst/>
          </a:prstGeom>
        </p:spPr>
      </p:pic>
      <p:pic>
        <p:nvPicPr>
          <p:cNvPr id="7" name="图片 6" descr="建筑-14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4">
            <a:alphaModFix amt="10000"/>
          </a:blip>
          <a:stretch>
            <a:fillRect/>
          </a:stretch>
        </p:blipFill>
        <p:spPr>
          <a:xfrm>
            <a:off x="4404995" y="1135380"/>
            <a:ext cx="3321050" cy="3249930"/>
          </a:xfrm>
          <a:prstGeom prst="rect">
            <a:avLst/>
          </a:prstGeom>
        </p:spPr>
      </p:pic>
      <p:pic>
        <p:nvPicPr>
          <p:cNvPr id="9" name="图片 8" descr="建筑_画板 1 副本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-2264410" y="3309620"/>
            <a:ext cx="6791325" cy="3117850"/>
          </a:xfrm>
          <a:prstGeom prst="rect">
            <a:avLst/>
          </a:prstGeom>
        </p:spPr>
      </p:pic>
      <p:pic>
        <p:nvPicPr>
          <p:cNvPr id="13" name="图片 12" descr="建筑_画板 1 副本 5"/>
          <p:cNvPicPr>
            <a:picLocks noChangeAspect="1"/>
          </p:cNvPicPr>
          <p:nvPr userDrawn="1"/>
        </p:nvPicPr>
        <p:blipFill>
          <a:blip r:embed="rId7">
            <a:alphaModFix amt="50000"/>
          </a:blip>
          <a:stretch>
            <a:fillRect/>
          </a:stretch>
        </p:blipFill>
        <p:spPr>
          <a:xfrm>
            <a:off x="4217670" y="3757930"/>
            <a:ext cx="7973695" cy="266954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4_标题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底图-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1365" cy="6858635"/>
          </a:xfrm>
          <a:prstGeom prst="rect">
            <a:avLst/>
          </a:prstGeom>
        </p:spPr>
      </p:pic>
      <p:pic>
        <p:nvPicPr>
          <p:cNvPr id="4" name="图片 3" descr="建筑-14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4">
            <a:alphaModFix amt="10000"/>
          </a:blip>
          <a:stretch>
            <a:fillRect/>
          </a:stretch>
        </p:blipFill>
        <p:spPr>
          <a:xfrm>
            <a:off x="4404995" y="1135380"/>
            <a:ext cx="3321050" cy="3249930"/>
          </a:xfrm>
          <a:prstGeom prst="rect">
            <a:avLst/>
          </a:prstGeom>
        </p:spPr>
      </p:pic>
      <p:pic>
        <p:nvPicPr>
          <p:cNvPr id="2" name="图片 1" descr="建筑_画板 1 副本 13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8121015" y="2320925"/>
            <a:ext cx="4526915" cy="4259580"/>
          </a:xfrm>
          <a:prstGeom prst="rect">
            <a:avLst/>
          </a:prstGeom>
        </p:spPr>
      </p:pic>
      <p:pic>
        <p:nvPicPr>
          <p:cNvPr id="3" name="图片 2" descr="建筑_画板 1 副本 9"/>
          <p:cNvPicPr>
            <a:picLocks noChangeAspect="1"/>
          </p:cNvPicPr>
          <p:nvPr userDrawn="1"/>
        </p:nvPicPr>
        <p:blipFill>
          <a:blip r:embed="rId7">
            <a:alphaModFix amt="50000"/>
          </a:blip>
          <a:stretch>
            <a:fillRect/>
          </a:stretch>
        </p:blipFill>
        <p:spPr>
          <a:xfrm>
            <a:off x="-760730" y="3333750"/>
            <a:ext cx="9288780" cy="310959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标题幻灯片">
    <p:bg>
      <p:bgPr>
        <a:solidFill>
          <a:srgbClr val="901F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底图-02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0" y="2218690"/>
            <a:ext cx="12192000" cy="4352290"/>
          </a:xfrm>
          <a:prstGeom prst="rect">
            <a:avLst/>
          </a:prstGeom>
        </p:spPr>
      </p:pic>
      <p:pic>
        <p:nvPicPr>
          <p:cNvPr id="5" name="图片 4" descr="建筑-14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>
          <a:blip r:embed="rId5">
            <a:alphaModFix amt="10000"/>
          </a:blip>
          <a:stretch>
            <a:fillRect/>
          </a:stretch>
        </p:blipFill>
        <p:spPr>
          <a:xfrm>
            <a:off x="4404995" y="1135380"/>
            <a:ext cx="3321050" cy="3249930"/>
          </a:xfrm>
          <a:prstGeom prst="rect">
            <a:avLst/>
          </a:prstGeom>
        </p:spPr>
      </p:pic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6" name="图片 5" descr="底图-03"/>
          <p:cNvPicPr>
            <a:picLocks noChangeAspect="1"/>
          </p:cNvPicPr>
          <p:nvPr userDrawn="1"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-799800" y="5740400"/>
            <a:ext cx="13791600" cy="141148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20" Type="http://schemas.openxmlformats.org/officeDocument/2006/relationships/tags" Target="../tags/tag70.xml"/><Relationship Id="rId2" Type="http://schemas.openxmlformats.org/officeDocument/2006/relationships/slideLayout" Target="../slideLayouts/slideLayout2.xml"/><Relationship Id="rId19" Type="http://schemas.openxmlformats.org/officeDocument/2006/relationships/tags" Target="../tags/tag69.xml"/><Relationship Id="rId18" Type="http://schemas.openxmlformats.org/officeDocument/2006/relationships/tags" Target="../tags/tag68.xml"/><Relationship Id="rId17" Type="http://schemas.openxmlformats.org/officeDocument/2006/relationships/tags" Target="../tags/tag67.xml"/><Relationship Id="rId16" Type="http://schemas.openxmlformats.org/officeDocument/2006/relationships/tags" Target="../tags/tag66.xml"/><Relationship Id="rId15" Type="http://schemas.openxmlformats.org/officeDocument/2006/relationships/tags" Target="../tags/tag6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5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6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7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8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9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20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tags" Target="../tags/tag75.xml"/><Relationship Id="rId6" Type="http://schemas.openxmlformats.org/officeDocument/2006/relationships/image" Target="../media/image10.png"/><Relationship Id="rId5" Type="http://schemas.openxmlformats.org/officeDocument/2006/relationships/tags" Target="../tags/tag74.xml"/><Relationship Id="rId4" Type="http://schemas.openxmlformats.org/officeDocument/2006/relationships/image" Target="../media/image9.png"/><Relationship Id="rId3" Type="http://schemas.openxmlformats.org/officeDocument/2006/relationships/tags" Target="../tags/tag73.xml"/><Relationship Id="rId2" Type="http://schemas.openxmlformats.org/officeDocument/2006/relationships/tags" Target="../tags/tag72.xml"/><Relationship Id="rId1" Type="http://schemas.openxmlformats.org/officeDocument/2006/relationships/tags" Target="../tags/tag71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tags" Target="../tags/tag184.xml"/><Relationship Id="rId8" Type="http://schemas.openxmlformats.org/officeDocument/2006/relationships/image" Target="../media/image23.png"/><Relationship Id="rId7" Type="http://schemas.openxmlformats.org/officeDocument/2006/relationships/tags" Target="../tags/tag183.xml"/><Relationship Id="rId6" Type="http://schemas.openxmlformats.org/officeDocument/2006/relationships/tags" Target="../tags/tag182.xml"/><Relationship Id="rId5" Type="http://schemas.openxmlformats.org/officeDocument/2006/relationships/image" Target="../media/image15.png"/><Relationship Id="rId4" Type="http://schemas.openxmlformats.org/officeDocument/2006/relationships/tags" Target="../tags/tag181.xml"/><Relationship Id="rId3" Type="http://schemas.openxmlformats.org/officeDocument/2006/relationships/tags" Target="../tags/tag180.xml"/><Relationship Id="rId2" Type="http://schemas.openxmlformats.org/officeDocument/2006/relationships/tags" Target="../tags/tag179.xml"/><Relationship Id="rId14" Type="http://schemas.openxmlformats.org/officeDocument/2006/relationships/notesSlide" Target="../notesSlides/notesSlide5.xml"/><Relationship Id="rId13" Type="http://schemas.openxmlformats.org/officeDocument/2006/relationships/slideLayout" Target="../slideLayouts/slideLayout10.xml"/><Relationship Id="rId12" Type="http://schemas.openxmlformats.org/officeDocument/2006/relationships/tags" Target="../tags/tag186.xml"/><Relationship Id="rId11" Type="http://schemas.openxmlformats.org/officeDocument/2006/relationships/image" Target="../media/image28.png"/><Relationship Id="rId10" Type="http://schemas.openxmlformats.org/officeDocument/2006/relationships/tags" Target="../tags/tag185.xml"/><Relationship Id="rId1" Type="http://schemas.openxmlformats.org/officeDocument/2006/relationships/tags" Target="../tags/tag178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tags" Target="../tags/tag193.xml"/><Relationship Id="rId8" Type="http://schemas.openxmlformats.org/officeDocument/2006/relationships/image" Target="../media/image23.png"/><Relationship Id="rId7" Type="http://schemas.openxmlformats.org/officeDocument/2006/relationships/tags" Target="../tags/tag192.xml"/><Relationship Id="rId6" Type="http://schemas.openxmlformats.org/officeDocument/2006/relationships/tags" Target="../tags/tag191.xml"/><Relationship Id="rId5" Type="http://schemas.openxmlformats.org/officeDocument/2006/relationships/image" Target="../media/image15.png"/><Relationship Id="rId4" Type="http://schemas.openxmlformats.org/officeDocument/2006/relationships/tags" Target="../tags/tag190.xml"/><Relationship Id="rId3" Type="http://schemas.openxmlformats.org/officeDocument/2006/relationships/tags" Target="../tags/tag189.xml"/><Relationship Id="rId2" Type="http://schemas.openxmlformats.org/officeDocument/2006/relationships/tags" Target="../tags/tag188.xml"/><Relationship Id="rId15" Type="http://schemas.openxmlformats.org/officeDocument/2006/relationships/notesSlide" Target="../notesSlides/notesSlide6.xml"/><Relationship Id="rId14" Type="http://schemas.openxmlformats.org/officeDocument/2006/relationships/slideLayout" Target="../slideLayouts/slideLayout10.xml"/><Relationship Id="rId13" Type="http://schemas.openxmlformats.org/officeDocument/2006/relationships/tags" Target="../tags/tag195.xml"/><Relationship Id="rId12" Type="http://schemas.openxmlformats.org/officeDocument/2006/relationships/image" Target="../media/image29.png"/><Relationship Id="rId11" Type="http://schemas.openxmlformats.org/officeDocument/2006/relationships/image" Target="../media/image28.png"/><Relationship Id="rId10" Type="http://schemas.openxmlformats.org/officeDocument/2006/relationships/tags" Target="../tags/tag194.xml"/><Relationship Id="rId1" Type="http://schemas.openxmlformats.org/officeDocument/2006/relationships/tags" Target="../tags/tag187.xml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tags" Target="../tags/tag202.xml"/><Relationship Id="rId8" Type="http://schemas.openxmlformats.org/officeDocument/2006/relationships/image" Target="../media/image23.png"/><Relationship Id="rId7" Type="http://schemas.openxmlformats.org/officeDocument/2006/relationships/tags" Target="../tags/tag201.xml"/><Relationship Id="rId6" Type="http://schemas.openxmlformats.org/officeDocument/2006/relationships/tags" Target="../tags/tag200.xml"/><Relationship Id="rId5" Type="http://schemas.openxmlformats.org/officeDocument/2006/relationships/image" Target="../media/image15.png"/><Relationship Id="rId4" Type="http://schemas.openxmlformats.org/officeDocument/2006/relationships/tags" Target="../tags/tag199.xml"/><Relationship Id="rId3" Type="http://schemas.openxmlformats.org/officeDocument/2006/relationships/tags" Target="../tags/tag198.xml"/><Relationship Id="rId2" Type="http://schemas.openxmlformats.org/officeDocument/2006/relationships/tags" Target="../tags/tag197.xml"/><Relationship Id="rId15" Type="http://schemas.openxmlformats.org/officeDocument/2006/relationships/notesSlide" Target="../notesSlides/notesSlide7.xml"/><Relationship Id="rId14" Type="http://schemas.openxmlformats.org/officeDocument/2006/relationships/slideLayout" Target="../slideLayouts/slideLayout10.xml"/><Relationship Id="rId13" Type="http://schemas.openxmlformats.org/officeDocument/2006/relationships/tags" Target="../tags/tag204.xml"/><Relationship Id="rId12" Type="http://schemas.openxmlformats.org/officeDocument/2006/relationships/image" Target="../media/image31.png"/><Relationship Id="rId11" Type="http://schemas.openxmlformats.org/officeDocument/2006/relationships/image" Target="../media/image30.png"/><Relationship Id="rId10" Type="http://schemas.openxmlformats.org/officeDocument/2006/relationships/tags" Target="../tags/tag203.xml"/><Relationship Id="rId1" Type="http://schemas.openxmlformats.org/officeDocument/2006/relationships/tags" Target="../tags/tag196.xml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tags" Target="../tags/tag211.xml"/><Relationship Id="rId8" Type="http://schemas.openxmlformats.org/officeDocument/2006/relationships/image" Target="../media/image23.png"/><Relationship Id="rId7" Type="http://schemas.openxmlformats.org/officeDocument/2006/relationships/tags" Target="../tags/tag210.xml"/><Relationship Id="rId6" Type="http://schemas.openxmlformats.org/officeDocument/2006/relationships/tags" Target="../tags/tag209.xml"/><Relationship Id="rId5" Type="http://schemas.openxmlformats.org/officeDocument/2006/relationships/image" Target="../media/image15.png"/><Relationship Id="rId4" Type="http://schemas.openxmlformats.org/officeDocument/2006/relationships/tags" Target="../tags/tag208.xml"/><Relationship Id="rId3" Type="http://schemas.openxmlformats.org/officeDocument/2006/relationships/tags" Target="../tags/tag207.xml"/><Relationship Id="rId2" Type="http://schemas.openxmlformats.org/officeDocument/2006/relationships/tags" Target="../tags/tag206.xml"/><Relationship Id="rId16" Type="http://schemas.openxmlformats.org/officeDocument/2006/relationships/notesSlide" Target="../notesSlides/notesSlide8.xml"/><Relationship Id="rId15" Type="http://schemas.openxmlformats.org/officeDocument/2006/relationships/slideLayout" Target="../slideLayouts/slideLayout10.xml"/><Relationship Id="rId14" Type="http://schemas.openxmlformats.org/officeDocument/2006/relationships/tags" Target="../tags/tag213.xml"/><Relationship Id="rId13" Type="http://schemas.openxmlformats.org/officeDocument/2006/relationships/image" Target="../media/image34.png"/><Relationship Id="rId12" Type="http://schemas.openxmlformats.org/officeDocument/2006/relationships/image" Target="../media/image33.png"/><Relationship Id="rId11" Type="http://schemas.openxmlformats.org/officeDocument/2006/relationships/image" Target="../media/image32.png"/><Relationship Id="rId10" Type="http://schemas.openxmlformats.org/officeDocument/2006/relationships/tags" Target="../tags/tag212.xml"/><Relationship Id="rId1" Type="http://schemas.openxmlformats.org/officeDocument/2006/relationships/tags" Target="../tags/tag205.xml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tags" Target="../tags/tag220.xml"/><Relationship Id="rId8" Type="http://schemas.openxmlformats.org/officeDocument/2006/relationships/tags" Target="../tags/tag219.xml"/><Relationship Id="rId7" Type="http://schemas.openxmlformats.org/officeDocument/2006/relationships/tags" Target="../tags/tag218.xml"/><Relationship Id="rId6" Type="http://schemas.openxmlformats.org/officeDocument/2006/relationships/tags" Target="../tags/tag217.xml"/><Relationship Id="rId5" Type="http://schemas.openxmlformats.org/officeDocument/2006/relationships/image" Target="../media/image13.png"/><Relationship Id="rId4" Type="http://schemas.openxmlformats.org/officeDocument/2006/relationships/tags" Target="../tags/tag216.xml"/><Relationship Id="rId3" Type="http://schemas.openxmlformats.org/officeDocument/2006/relationships/tags" Target="../tags/tag215.xml"/><Relationship Id="rId2" Type="http://schemas.openxmlformats.org/officeDocument/2006/relationships/tags" Target="../tags/tag214.xml"/><Relationship Id="rId14" Type="http://schemas.openxmlformats.org/officeDocument/2006/relationships/slideLayout" Target="../slideLayouts/slideLayout1.xml"/><Relationship Id="rId13" Type="http://schemas.openxmlformats.org/officeDocument/2006/relationships/tags" Target="../tags/tag222.xml"/><Relationship Id="rId12" Type="http://schemas.openxmlformats.org/officeDocument/2006/relationships/image" Target="../media/image10.png"/><Relationship Id="rId11" Type="http://schemas.openxmlformats.org/officeDocument/2006/relationships/tags" Target="../tags/tag221.xml"/><Relationship Id="rId10" Type="http://schemas.openxmlformats.org/officeDocument/2006/relationships/image" Target="../media/image9.png"/><Relationship Id="rId1" Type="http://schemas.openxmlformats.org/officeDocument/2006/relationships/image" Target="../media/image35.jpeg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image" Target="../media/image36.png"/><Relationship Id="rId8" Type="http://schemas.openxmlformats.org/officeDocument/2006/relationships/image" Target="../media/image23.png"/><Relationship Id="rId7" Type="http://schemas.openxmlformats.org/officeDocument/2006/relationships/tags" Target="../tags/tag228.xml"/><Relationship Id="rId6" Type="http://schemas.openxmlformats.org/officeDocument/2006/relationships/tags" Target="../tags/tag227.xml"/><Relationship Id="rId5" Type="http://schemas.openxmlformats.org/officeDocument/2006/relationships/image" Target="../media/image15.png"/><Relationship Id="rId4" Type="http://schemas.openxmlformats.org/officeDocument/2006/relationships/tags" Target="../tags/tag226.xml"/><Relationship Id="rId3" Type="http://schemas.openxmlformats.org/officeDocument/2006/relationships/tags" Target="../tags/tag225.xml"/><Relationship Id="rId2" Type="http://schemas.openxmlformats.org/officeDocument/2006/relationships/tags" Target="../tags/tag224.xml"/><Relationship Id="rId13" Type="http://schemas.openxmlformats.org/officeDocument/2006/relationships/notesSlide" Target="../notesSlides/notesSlide9.xml"/><Relationship Id="rId12" Type="http://schemas.openxmlformats.org/officeDocument/2006/relationships/slideLayout" Target="../slideLayouts/slideLayout10.xml"/><Relationship Id="rId11" Type="http://schemas.openxmlformats.org/officeDocument/2006/relationships/tags" Target="../tags/tag229.xml"/><Relationship Id="rId10" Type="http://schemas.openxmlformats.org/officeDocument/2006/relationships/image" Target="../media/image37.png"/><Relationship Id="rId1" Type="http://schemas.openxmlformats.org/officeDocument/2006/relationships/tags" Target="../tags/tag223.xml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image" Target="../media/image38.png"/><Relationship Id="rId8" Type="http://schemas.openxmlformats.org/officeDocument/2006/relationships/image" Target="../media/image23.png"/><Relationship Id="rId7" Type="http://schemas.openxmlformats.org/officeDocument/2006/relationships/tags" Target="../tags/tag235.xml"/><Relationship Id="rId6" Type="http://schemas.openxmlformats.org/officeDocument/2006/relationships/tags" Target="../tags/tag234.xml"/><Relationship Id="rId5" Type="http://schemas.openxmlformats.org/officeDocument/2006/relationships/image" Target="../media/image15.png"/><Relationship Id="rId4" Type="http://schemas.openxmlformats.org/officeDocument/2006/relationships/tags" Target="../tags/tag233.xml"/><Relationship Id="rId3" Type="http://schemas.openxmlformats.org/officeDocument/2006/relationships/tags" Target="../tags/tag232.xml"/><Relationship Id="rId2" Type="http://schemas.openxmlformats.org/officeDocument/2006/relationships/tags" Target="../tags/tag231.xml"/><Relationship Id="rId12" Type="http://schemas.openxmlformats.org/officeDocument/2006/relationships/notesSlide" Target="../notesSlides/notesSlide10.xml"/><Relationship Id="rId11" Type="http://schemas.openxmlformats.org/officeDocument/2006/relationships/slideLayout" Target="../slideLayouts/slideLayout10.xml"/><Relationship Id="rId10" Type="http://schemas.openxmlformats.org/officeDocument/2006/relationships/tags" Target="../tags/tag236.xml"/><Relationship Id="rId1" Type="http://schemas.openxmlformats.org/officeDocument/2006/relationships/tags" Target="../tags/tag230.xml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tags" Target="../tags/tag243.xml"/><Relationship Id="rId8" Type="http://schemas.openxmlformats.org/officeDocument/2006/relationships/image" Target="../media/image23.png"/><Relationship Id="rId7" Type="http://schemas.openxmlformats.org/officeDocument/2006/relationships/tags" Target="../tags/tag242.xml"/><Relationship Id="rId6" Type="http://schemas.openxmlformats.org/officeDocument/2006/relationships/tags" Target="../tags/tag241.xml"/><Relationship Id="rId5" Type="http://schemas.openxmlformats.org/officeDocument/2006/relationships/image" Target="../media/image15.png"/><Relationship Id="rId4" Type="http://schemas.openxmlformats.org/officeDocument/2006/relationships/tags" Target="../tags/tag240.xml"/><Relationship Id="rId3" Type="http://schemas.openxmlformats.org/officeDocument/2006/relationships/tags" Target="../tags/tag239.xml"/><Relationship Id="rId2" Type="http://schemas.openxmlformats.org/officeDocument/2006/relationships/tags" Target="../tags/tag238.xml"/><Relationship Id="rId11" Type="http://schemas.openxmlformats.org/officeDocument/2006/relationships/notesSlide" Target="../notesSlides/notesSlide11.xml"/><Relationship Id="rId10" Type="http://schemas.openxmlformats.org/officeDocument/2006/relationships/slideLayout" Target="../slideLayouts/slideLayout10.xml"/><Relationship Id="rId1" Type="http://schemas.openxmlformats.org/officeDocument/2006/relationships/tags" Target="../tags/tag23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2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48.xml"/><Relationship Id="rId5" Type="http://schemas.openxmlformats.org/officeDocument/2006/relationships/tags" Target="../tags/tag247.xml"/><Relationship Id="rId4" Type="http://schemas.openxmlformats.org/officeDocument/2006/relationships/tags" Target="../tags/tag246.xml"/><Relationship Id="rId3" Type="http://schemas.openxmlformats.org/officeDocument/2006/relationships/tags" Target="../tags/tag245.xml"/><Relationship Id="rId2" Type="http://schemas.openxmlformats.org/officeDocument/2006/relationships/tags" Target="../tags/tag244.xml"/><Relationship Id="rId1" Type="http://schemas.openxmlformats.org/officeDocument/2006/relationships/image" Target="../media/image39.jpe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83.xml"/><Relationship Id="rId8" Type="http://schemas.openxmlformats.org/officeDocument/2006/relationships/tags" Target="../tags/tag82.xml"/><Relationship Id="rId7" Type="http://schemas.openxmlformats.org/officeDocument/2006/relationships/tags" Target="../tags/tag81.xml"/><Relationship Id="rId6" Type="http://schemas.openxmlformats.org/officeDocument/2006/relationships/tags" Target="../tags/tag80.xml"/><Relationship Id="rId5" Type="http://schemas.openxmlformats.org/officeDocument/2006/relationships/tags" Target="../tags/tag79.xml"/><Relationship Id="rId4" Type="http://schemas.openxmlformats.org/officeDocument/2006/relationships/tags" Target="../tags/tag78.xml"/><Relationship Id="rId32" Type="http://schemas.openxmlformats.org/officeDocument/2006/relationships/slideLayout" Target="../slideLayouts/slideLayout1.xml"/><Relationship Id="rId31" Type="http://schemas.openxmlformats.org/officeDocument/2006/relationships/tags" Target="../tags/tag105.xml"/><Relationship Id="rId30" Type="http://schemas.openxmlformats.org/officeDocument/2006/relationships/tags" Target="../tags/tag104.xml"/><Relationship Id="rId3" Type="http://schemas.openxmlformats.org/officeDocument/2006/relationships/tags" Target="../tags/tag77.xml"/><Relationship Id="rId29" Type="http://schemas.openxmlformats.org/officeDocument/2006/relationships/tags" Target="../tags/tag103.xml"/><Relationship Id="rId28" Type="http://schemas.openxmlformats.org/officeDocument/2006/relationships/tags" Target="../tags/tag102.xml"/><Relationship Id="rId27" Type="http://schemas.openxmlformats.org/officeDocument/2006/relationships/tags" Target="../tags/tag101.xml"/><Relationship Id="rId26" Type="http://schemas.openxmlformats.org/officeDocument/2006/relationships/tags" Target="../tags/tag100.xml"/><Relationship Id="rId25" Type="http://schemas.openxmlformats.org/officeDocument/2006/relationships/tags" Target="../tags/tag99.xml"/><Relationship Id="rId24" Type="http://schemas.openxmlformats.org/officeDocument/2006/relationships/tags" Target="../tags/tag98.xml"/><Relationship Id="rId23" Type="http://schemas.openxmlformats.org/officeDocument/2006/relationships/tags" Target="../tags/tag97.xml"/><Relationship Id="rId22" Type="http://schemas.openxmlformats.org/officeDocument/2006/relationships/tags" Target="../tags/tag96.xml"/><Relationship Id="rId21" Type="http://schemas.openxmlformats.org/officeDocument/2006/relationships/tags" Target="../tags/tag95.xml"/><Relationship Id="rId20" Type="http://schemas.openxmlformats.org/officeDocument/2006/relationships/tags" Target="../tags/tag94.xml"/><Relationship Id="rId2" Type="http://schemas.openxmlformats.org/officeDocument/2006/relationships/image" Target="../media/image11.jpeg"/><Relationship Id="rId19" Type="http://schemas.openxmlformats.org/officeDocument/2006/relationships/tags" Target="../tags/tag93.xml"/><Relationship Id="rId18" Type="http://schemas.openxmlformats.org/officeDocument/2006/relationships/tags" Target="../tags/tag92.xml"/><Relationship Id="rId17" Type="http://schemas.openxmlformats.org/officeDocument/2006/relationships/tags" Target="../tags/tag91.xml"/><Relationship Id="rId16" Type="http://schemas.openxmlformats.org/officeDocument/2006/relationships/tags" Target="../tags/tag90.xml"/><Relationship Id="rId15" Type="http://schemas.openxmlformats.org/officeDocument/2006/relationships/tags" Target="../tags/tag89.xml"/><Relationship Id="rId14" Type="http://schemas.openxmlformats.org/officeDocument/2006/relationships/tags" Target="../tags/tag88.xml"/><Relationship Id="rId13" Type="http://schemas.openxmlformats.org/officeDocument/2006/relationships/tags" Target="../tags/tag87.xml"/><Relationship Id="rId12" Type="http://schemas.openxmlformats.org/officeDocument/2006/relationships/tags" Target="../tags/tag86.xml"/><Relationship Id="rId11" Type="http://schemas.openxmlformats.org/officeDocument/2006/relationships/tags" Target="../tags/tag85.xml"/><Relationship Id="rId10" Type="http://schemas.openxmlformats.org/officeDocument/2006/relationships/tags" Target="../tags/tag84.xml"/><Relationship Id="rId1" Type="http://schemas.openxmlformats.org/officeDocument/2006/relationships/tags" Target="../tags/tag76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tags" Target="../tags/tag112.xml"/><Relationship Id="rId8" Type="http://schemas.openxmlformats.org/officeDocument/2006/relationships/tags" Target="../tags/tag111.xml"/><Relationship Id="rId7" Type="http://schemas.openxmlformats.org/officeDocument/2006/relationships/tags" Target="../tags/tag110.xml"/><Relationship Id="rId6" Type="http://schemas.openxmlformats.org/officeDocument/2006/relationships/image" Target="../media/image13.png"/><Relationship Id="rId5" Type="http://schemas.openxmlformats.org/officeDocument/2006/relationships/tags" Target="../tags/tag109.xml"/><Relationship Id="rId4" Type="http://schemas.openxmlformats.org/officeDocument/2006/relationships/tags" Target="../tags/tag108.xml"/><Relationship Id="rId3" Type="http://schemas.openxmlformats.org/officeDocument/2006/relationships/tags" Target="../tags/tag107.xml"/><Relationship Id="rId2" Type="http://schemas.openxmlformats.org/officeDocument/2006/relationships/image" Target="../media/image12.jpeg"/><Relationship Id="rId16" Type="http://schemas.openxmlformats.org/officeDocument/2006/relationships/slideLayout" Target="../slideLayouts/slideLayout1.xml"/><Relationship Id="rId15" Type="http://schemas.openxmlformats.org/officeDocument/2006/relationships/tags" Target="../tags/tag116.xml"/><Relationship Id="rId14" Type="http://schemas.openxmlformats.org/officeDocument/2006/relationships/image" Target="../media/image10.png"/><Relationship Id="rId13" Type="http://schemas.openxmlformats.org/officeDocument/2006/relationships/tags" Target="../tags/tag115.xml"/><Relationship Id="rId12" Type="http://schemas.openxmlformats.org/officeDocument/2006/relationships/image" Target="../media/image9.png"/><Relationship Id="rId11" Type="http://schemas.openxmlformats.org/officeDocument/2006/relationships/tags" Target="../tags/tag114.xml"/><Relationship Id="rId10" Type="http://schemas.openxmlformats.org/officeDocument/2006/relationships/tags" Target="../tags/tag113.xml"/><Relationship Id="rId1" Type="http://schemas.openxmlformats.org/officeDocument/2006/relationships/tags" Target="../tags/tag106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123.xml"/><Relationship Id="rId8" Type="http://schemas.openxmlformats.org/officeDocument/2006/relationships/image" Target="../media/image15.png"/><Relationship Id="rId7" Type="http://schemas.openxmlformats.org/officeDocument/2006/relationships/tags" Target="../tags/tag122.xml"/><Relationship Id="rId6" Type="http://schemas.openxmlformats.org/officeDocument/2006/relationships/image" Target="../media/image14.png"/><Relationship Id="rId5" Type="http://schemas.openxmlformats.org/officeDocument/2006/relationships/tags" Target="../tags/tag121.xml"/><Relationship Id="rId4" Type="http://schemas.openxmlformats.org/officeDocument/2006/relationships/tags" Target="../tags/tag120.xml"/><Relationship Id="rId3" Type="http://schemas.openxmlformats.org/officeDocument/2006/relationships/tags" Target="../tags/tag119.xml"/><Relationship Id="rId20" Type="http://schemas.openxmlformats.org/officeDocument/2006/relationships/notesSlide" Target="../notesSlides/notesSlide1.xml"/><Relationship Id="rId2" Type="http://schemas.openxmlformats.org/officeDocument/2006/relationships/tags" Target="../tags/tag118.xml"/><Relationship Id="rId19" Type="http://schemas.openxmlformats.org/officeDocument/2006/relationships/slideLayout" Target="../slideLayouts/slideLayout10.xml"/><Relationship Id="rId18" Type="http://schemas.openxmlformats.org/officeDocument/2006/relationships/tags" Target="../tags/tag128.xml"/><Relationship Id="rId17" Type="http://schemas.openxmlformats.org/officeDocument/2006/relationships/image" Target="../media/image19.jpeg"/><Relationship Id="rId16" Type="http://schemas.openxmlformats.org/officeDocument/2006/relationships/tags" Target="../tags/tag127.xml"/><Relationship Id="rId15" Type="http://schemas.openxmlformats.org/officeDocument/2006/relationships/image" Target="../media/image18.jpeg"/><Relationship Id="rId14" Type="http://schemas.openxmlformats.org/officeDocument/2006/relationships/tags" Target="../tags/tag126.xml"/><Relationship Id="rId13" Type="http://schemas.openxmlformats.org/officeDocument/2006/relationships/image" Target="../media/image17.jpeg"/><Relationship Id="rId12" Type="http://schemas.openxmlformats.org/officeDocument/2006/relationships/tags" Target="../tags/tag125.xml"/><Relationship Id="rId11" Type="http://schemas.openxmlformats.org/officeDocument/2006/relationships/image" Target="../media/image16.png"/><Relationship Id="rId10" Type="http://schemas.openxmlformats.org/officeDocument/2006/relationships/tags" Target="../tags/tag124.xml"/><Relationship Id="rId1" Type="http://schemas.openxmlformats.org/officeDocument/2006/relationships/tags" Target="../tags/tag117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135.xml"/><Relationship Id="rId8" Type="http://schemas.openxmlformats.org/officeDocument/2006/relationships/tags" Target="../tags/tag134.xml"/><Relationship Id="rId7" Type="http://schemas.openxmlformats.org/officeDocument/2006/relationships/tags" Target="../tags/tag133.xml"/><Relationship Id="rId6" Type="http://schemas.openxmlformats.org/officeDocument/2006/relationships/tags" Target="../tags/tag132.xml"/><Relationship Id="rId5" Type="http://schemas.openxmlformats.org/officeDocument/2006/relationships/image" Target="../media/image13.png"/><Relationship Id="rId4" Type="http://schemas.openxmlformats.org/officeDocument/2006/relationships/tags" Target="../tags/tag131.xml"/><Relationship Id="rId3" Type="http://schemas.openxmlformats.org/officeDocument/2006/relationships/tags" Target="../tags/tag130.xml"/><Relationship Id="rId2" Type="http://schemas.openxmlformats.org/officeDocument/2006/relationships/tags" Target="../tags/tag129.xml"/><Relationship Id="rId14" Type="http://schemas.openxmlformats.org/officeDocument/2006/relationships/slideLayout" Target="../slideLayouts/slideLayout1.xml"/><Relationship Id="rId13" Type="http://schemas.openxmlformats.org/officeDocument/2006/relationships/tags" Target="../tags/tag137.xml"/><Relationship Id="rId12" Type="http://schemas.openxmlformats.org/officeDocument/2006/relationships/image" Target="../media/image10.png"/><Relationship Id="rId11" Type="http://schemas.openxmlformats.org/officeDocument/2006/relationships/tags" Target="../tags/tag136.xml"/><Relationship Id="rId10" Type="http://schemas.openxmlformats.org/officeDocument/2006/relationships/image" Target="../media/image9.png"/><Relationship Id="rId1" Type="http://schemas.openxmlformats.org/officeDocument/2006/relationships/image" Target="../media/image20.jpe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145.xml"/><Relationship Id="rId8" Type="http://schemas.openxmlformats.org/officeDocument/2006/relationships/tags" Target="../tags/tag144.xml"/><Relationship Id="rId7" Type="http://schemas.openxmlformats.org/officeDocument/2006/relationships/tags" Target="../tags/tag143.xml"/><Relationship Id="rId6" Type="http://schemas.openxmlformats.org/officeDocument/2006/relationships/tags" Target="../tags/tag142.xml"/><Relationship Id="rId5" Type="http://schemas.openxmlformats.org/officeDocument/2006/relationships/image" Target="../media/image15.png"/><Relationship Id="rId4" Type="http://schemas.openxmlformats.org/officeDocument/2006/relationships/tags" Target="../tags/tag141.xml"/><Relationship Id="rId3" Type="http://schemas.openxmlformats.org/officeDocument/2006/relationships/tags" Target="../tags/tag140.xml"/><Relationship Id="rId2" Type="http://schemas.openxmlformats.org/officeDocument/2006/relationships/tags" Target="../tags/tag139.xml"/><Relationship Id="rId14" Type="http://schemas.openxmlformats.org/officeDocument/2006/relationships/notesSlide" Target="../notesSlides/notesSlide2.xml"/><Relationship Id="rId13" Type="http://schemas.openxmlformats.org/officeDocument/2006/relationships/slideLayout" Target="../slideLayouts/slideLayout10.xml"/><Relationship Id="rId12" Type="http://schemas.openxmlformats.org/officeDocument/2006/relationships/tags" Target="../tags/tag146.xml"/><Relationship Id="rId11" Type="http://schemas.openxmlformats.org/officeDocument/2006/relationships/image" Target="../media/image22.png"/><Relationship Id="rId10" Type="http://schemas.openxmlformats.org/officeDocument/2006/relationships/image" Target="../media/image21.png"/><Relationship Id="rId1" Type="http://schemas.openxmlformats.org/officeDocument/2006/relationships/tags" Target="../tags/tag138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153.xml"/><Relationship Id="rId8" Type="http://schemas.openxmlformats.org/officeDocument/2006/relationships/image" Target="../media/image23.png"/><Relationship Id="rId7" Type="http://schemas.openxmlformats.org/officeDocument/2006/relationships/tags" Target="../tags/tag152.xml"/><Relationship Id="rId6" Type="http://schemas.openxmlformats.org/officeDocument/2006/relationships/tags" Target="../tags/tag151.xml"/><Relationship Id="rId5" Type="http://schemas.openxmlformats.org/officeDocument/2006/relationships/image" Target="../media/image15.png"/><Relationship Id="rId4" Type="http://schemas.openxmlformats.org/officeDocument/2006/relationships/tags" Target="../tags/tag150.xml"/><Relationship Id="rId3" Type="http://schemas.openxmlformats.org/officeDocument/2006/relationships/tags" Target="../tags/tag149.xml"/><Relationship Id="rId2" Type="http://schemas.openxmlformats.org/officeDocument/2006/relationships/tags" Target="../tags/tag148.xml"/><Relationship Id="rId16" Type="http://schemas.openxmlformats.org/officeDocument/2006/relationships/notesSlide" Target="../notesSlides/notesSlide3.xml"/><Relationship Id="rId15" Type="http://schemas.openxmlformats.org/officeDocument/2006/relationships/slideLayout" Target="../slideLayouts/slideLayout10.xml"/><Relationship Id="rId14" Type="http://schemas.openxmlformats.org/officeDocument/2006/relationships/tags" Target="../tags/tag157.xml"/><Relationship Id="rId13" Type="http://schemas.openxmlformats.org/officeDocument/2006/relationships/image" Target="../media/image24.png"/><Relationship Id="rId12" Type="http://schemas.openxmlformats.org/officeDocument/2006/relationships/tags" Target="../tags/tag156.xml"/><Relationship Id="rId11" Type="http://schemas.openxmlformats.org/officeDocument/2006/relationships/tags" Target="../tags/tag155.xml"/><Relationship Id="rId10" Type="http://schemas.openxmlformats.org/officeDocument/2006/relationships/tags" Target="../tags/tag154.xml"/><Relationship Id="rId1" Type="http://schemas.openxmlformats.org/officeDocument/2006/relationships/tags" Target="../tags/tag147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164.xml"/><Relationship Id="rId8" Type="http://schemas.openxmlformats.org/officeDocument/2006/relationships/image" Target="../media/image23.png"/><Relationship Id="rId7" Type="http://schemas.openxmlformats.org/officeDocument/2006/relationships/tags" Target="../tags/tag163.xml"/><Relationship Id="rId6" Type="http://schemas.openxmlformats.org/officeDocument/2006/relationships/tags" Target="../tags/tag162.xml"/><Relationship Id="rId5" Type="http://schemas.openxmlformats.org/officeDocument/2006/relationships/image" Target="../media/image15.png"/><Relationship Id="rId4" Type="http://schemas.openxmlformats.org/officeDocument/2006/relationships/tags" Target="../tags/tag161.xml"/><Relationship Id="rId3" Type="http://schemas.openxmlformats.org/officeDocument/2006/relationships/tags" Target="../tags/tag160.xml"/><Relationship Id="rId2" Type="http://schemas.openxmlformats.org/officeDocument/2006/relationships/tags" Target="../tags/tag159.xml"/><Relationship Id="rId17" Type="http://schemas.openxmlformats.org/officeDocument/2006/relationships/notesSlide" Target="../notesSlides/notesSlide4.xml"/><Relationship Id="rId16" Type="http://schemas.openxmlformats.org/officeDocument/2006/relationships/slideLayout" Target="../slideLayouts/slideLayout10.xml"/><Relationship Id="rId15" Type="http://schemas.openxmlformats.org/officeDocument/2006/relationships/tags" Target="../tags/tag168.xml"/><Relationship Id="rId14" Type="http://schemas.openxmlformats.org/officeDocument/2006/relationships/image" Target="../media/image26.png"/><Relationship Id="rId13" Type="http://schemas.openxmlformats.org/officeDocument/2006/relationships/image" Target="../media/image25.png"/><Relationship Id="rId12" Type="http://schemas.openxmlformats.org/officeDocument/2006/relationships/tags" Target="../tags/tag167.xml"/><Relationship Id="rId11" Type="http://schemas.openxmlformats.org/officeDocument/2006/relationships/tags" Target="../tags/tag166.xml"/><Relationship Id="rId10" Type="http://schemas.openxmlformats.org/officeDocument/2006/relationships/tags" Target="../tags/tag165.xml"/><Relationship Id="rId1" Type="http://schemas.openxmlformats.org/officeDocument/2006/relationships/tags" Target="../tags/tag158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tags" Target="../tags/tag175.xml"/><Relationship Id="rId8" Type="http://schemas.openxmlformats.org/officeDocument/2006/relationships/tags" Target="../tags/tag174.xml"/><Relationship Id="rId7" Type="http://schemas.openxmlformats.org/officeDocument/2006/relationships/tags" Target="../tags/tag173.xml"/><Relationship Id="rId6" Type="http://schemas.openxmlformats.org/officeDocument/2006/relationships/tags" Target="../tags/tag172.xml"/><Relationship Id="rId5" Type="http://schemas.openxmlformats.org/officeDocument/2006/relationships/image" Target="../media/image13.png"/><Relationship Id="rId4" Type="http://schemas.openxmlformats.org/officeDocument/2006/relationships/tags" Target="../tags/tag171.xml"/><Relationship Id="rId3" Type="http://schemas.openxmlformats.org/officeDocument/2006/relationships/tags" Target="../tags/tag170.xml"/><Relationship Id="rId2" Type="http://schemas.openxmlformats.org/officeDocument/2006/relationships/tags" Target="../tags/tag169.xml"/><Relationship Id="rId14" Type="http://schemas.openxmlformats.org/officeDocument/2006/relationships/slideLayout" Target="../slideLayouts/slideLayout1.xml"/><Relationship Id="rId13" Type="http://schemas.openxmlformats.org/officeDocument/2006/relationships/tags" Target="../tags/tag177.xml"/><Relationship Id="rId12" Type="http://schemas.openxmlformats.org/officeDocument/2006/relationships/image" Target="../media/image10.png"/><Relationship Id="rId11" Type="http://schemas.openxmlformats.org/officeDocument/2006/relationships/tags" Target="../tags/tag176.xml"/><Relationship Id="rId10" Type="http://schemas.openxmlformats.org/officeDocument/2006/relationships/image" Target="../media/image9.png"/><Relationship Id="rId1" Type="http://schemas.openxmlformats.org/officeDocument/2006/relationships/image" Target="../media/image2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文本框 7"/>
          <p:cNvSpPr txBox="1"/>
          <p:nvPr>
            <p:custDataLst>
              <p:tags r:id="rId1"/>
            </p:custDataLst>
          </p:nvPr>
        </p:nvSpPr>
        <p:spPr>
          <a:xfrm>
            <a:off x="1670685" y="1924685"/>
            <a:ext cx="8853170" cy="19640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dist"/>
            <a:r>
              <a:rPr lang="zh-CN" altLang="en-US" sz="6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费曼学习法与哥白尼</a:t>
            </a:r>
            <a:r>
              <a:rPr lang="zh-CN" altLang="en-US" sz="6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翻转</a:t>
            </a:r>
            <a:endParaRPr lang="zh-CN" altLang="en-US" sz="6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ctr"/>
            <a:r>
              <a:rPr lang="zh-CN" altLang="en-US" sz="6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结题报告</a:t>
            </a:r>
            <a:endParaRPr lang="zh-CN" altLang="en-US" sz="6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" name="文本框 1"/>
          <p:cNvSpPr txBox="1"/>
          <p:nvPr>
            <p:custDataLst>
              <p:tags r:id="rId2"/>
            </p:custDataLst>
          </p:nvPr>
        </p:nvSpPr>
        <p:spPr>
          <a:xfrm>
            <a:off x="4794885" y="5412105"/>
            <a:ext cx="254127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dist"/>
            <a:r>
              <a:rPr kumimoji="1" lang="zh-CN" alt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第四组</a:t>
            </a:r>
            <a:endParaRPr kumimoji="1" lang="zh-CN" altLang="en-US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+mn-ea"/>
            </a:endParaRPr>
          </a:p>
        </p:txBody>
      </p:sp>
      <p:pic>
        <p:nvPicPr>
          <p:cNvPr id="11" name="图片 10" descr="底图-1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8603615" y="229870"/>
            <a:ext cx="1870710" cy="784860"/>
          </a:xfrm>
          <a:prstGeom prst="rect">
            <a:avLst/>
          </a:prstGeom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图片 12" descr="未标题-2_画板 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0214610" y="363220"/>
            <a:ext cx="1870710" cy="565150"/>
          </a:xfrm>
          <a:prstGeom prst="rect">
            <a:avLst/>
          </a:prstGeom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</p:pic>
    </p:spTree>
    <p:custDataLst>
      <p:tags r:id="rId7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9" name="椭圆 58"/>
          <p:cNvSpPr/>
          <p:nvPr>
            <p:custDataLst>
              <p:tags r:id="rId1"/>
            </p:custDataLst>
          </p:nvPr>
        </p:nvSpPr>
        <p:spPr>
          <a:xfrm>
            <a:off x="-369570" y="-820420"/>
            <a:ext cx="2344420" cy="2344420"/>
          </a:xfrm>
          <a:prstGeom prst="ellipse">
            <a:avLst/>
          </a:prstGeom>
          <a:solidFill>
            <a:srgbClr val="D9C0B4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cs typeface="思源黑体 CN Normal" panose="020B0400000000000000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-97790" y="0"/>
            <a:ext cx="12299950" cy="933450"/>
            <a:chOff x="6121" y="1678"/>
            <a:chExt cx="19370" cy="1470"/>
          </a:xfrm>
        </p:grpSpPr>
        <p:sp>
          <p:nvSpPr>
            <p:cNvPr id="5" name="平行四边形 4"/>
            <p:cNvSpPr/>
            <p:nvPr/>
          </p:nvSpPr>
          <p:spPr>
            <a:xfrm rot="16200000">
              <a:off x="7584" y="2177"/>
              <a:ext cx="1470" cy="472"/>
            </a:xfrm>
            <a:prstGeom prst="parallelogram">
              <a:avLst>
                <a:gd name="adj" fmla="val 76588"/>
              </a:avLst>
            </a:prstGeom>
            <a:solidFill>
              <a:srgbClr val="901F2A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" name="平行四边形 6"/>
            <p:cNvSpPr/>
            <p:nvPr>
              <p:custDataLst>
                <p:tags r:id="rId2"/>
              </p:custDataLst>
            </p:nvPr>
          </p:nvSpPr>
          <p:spPr>
            <a:xfrm rot="20760000">
              <a:off x="6121" y="1913"/>
              <a:ext cx="2130" cy="1064"/>
            </a:xfrm>
            <a:prstGeom prst="parallelogram">
              <a:avLst/>
            </a:prstGeom>
            <a:gradFill>
              <a:gsLst>
                <a:gs pos="100000">
                  <a:srgbClr val="901F2A">
                    <a:alpha val="100000"/>
                  </a:srgbClr>
                </a:gs>
                <a:gs pos="0">
                  <a:srgbClr val="901F2A">
                    <a:alpha val="43000"/>
                  </a:srgbClr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8540" y="2032"/>
              <a:ext cx="16951" cy="1106"/>
            </a:xfrm>
            <a:prstGeom prst="rect">
              <a:avLst/>
            </a:prstGeom>
            <a:gradFill>
              <a:gsLst>
                <a:gs pos="0">
                  <a:srgbClr val="901F2A"/>
                </a:gs>
                <a:gs pos="100000">
                  <a:srgbClr val="D8BEB2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16" name="文本框 17"/>
          <p:cNvSpPr txBox="1"/>
          <p:nvPr>
            <p:custDataLst>
              <p:tags r:id="rId3"/>
            </p:custDataLst>
          </p:nvPr>
        </p:nvSpPr>
        <p:spPr>
          <a:xfrm rot="20700000">
            <a:off x="151765" y="144463"/>
            <a:ext cx="1009650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ctr" anchorCtr="0">
            <a:spAutoFit/>
          </a:bodyPr>
          <a:p>
            <a:pPr fontAlgn="ctr"/>
            <a:r>
              <a:rPr lang="en-US" altLang="zh-CN" sz="3600" b="1" dirty="0">
                <a:solidFill>
                  <a:schemeClr val="bg1"/>
                </a:solidFill>
                <a:latin typeface="+mj-ea"/>
                <a:ea typeface="+mj-ea"/>
                <a:cs typeface="思源黑体 CN Normal" panose="020B0400000000000000" charset="-122"/>
              </a:rPr>
              <a:t>03</a:t>
            </a:r>
            <a:endParaRPr lang="en-US" altLang="zh-CN" sz="3600" b="1" dirty="0">
              <a:solidFill>
                <a:schemeClr val="bg1"/>
              </a:solidFill>
              <a:latin typeface="+mj-ea"/>
              <a:ea typeface="+mj-ea"/>
              <a:cs typeface="思源黑体 CN Normal" panose="020B0400000000000000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530350" y="317500"/>
            <a:ext cx="4191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ctr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系统展示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思源黑体 CN Normal" panose="020B0400000000000000" charset="-122"/>
              <a:sym typeface="+mn-ea"/>
            </a:endParaRPr>
          </a:p>
        </p:txBody>
      </p:sp>
      <p:pic>
        <p:nvPicPr>
          <p:cNvPr id="2" name="图片 1" descr="建筑-10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>
            <a:alphaModFix amt="60000"/>
          </a:blip>
          <a:stretch>
            <a:fillRect/>
          </a:stretch>
        </p:blipFill>
        <p:spPr>
          <a:xfrm>
            <a:off x="10191750" y="182880"/>
            <a:ext cx="2113280" cy="815340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11046460" y="5646420"/>
            <a:ext cx="1438142" cy="1438142"/>
            <a:chOff x="16961" y="8142"/>
            <a:chExt cx="2865" cy="2865"/>
          </a:xfrm>
        </p:grpSpPr>
        <p:sp>
          <p:nvSpPr>
            <p:cNvPr id="10" name="椭圆 9"/>
            <p:cNvSpPr/>
            <p:nvPr>
              <p:custDataLst>
                <p:tags r:id="rId6"/>
              </p:custDataLst>
            </p:nvPr>
          </p:nvSpPr>
          <p:spPr>
            <a:xfrm>
              <a:off x="16961" y="8142"/>
              <a:ext cx="2865" cy="2865"/>
            </a:xfrm>
            <a:prstGeom prst="ellipse">
              <a:avLst/>
            </a:prstGeom>
            <a:solidFill>
              <a:srgbClr val="D8BEB2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</a:endParaRPr>
            </a:p>
          </p:txBody>
        </p:sp>
        <p:pic>
          <p:nvPicPr>
            <p:cNvPr id="12" name="图片 11" descr="建筑-14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8"/>
            <a:stretch>
              <a:fillRect/>
            </a:stretch>
          </p:blipFill>
          <p:spPr>
            <a:xfrm>
              <a:off x="17615" y="8787"/>
              <a:ext cx="1586" cy="1553"/>
            </a:xfrm>
            <a:prstGeom prst="rect">
              <a:avLst/>
            </a:prstGeom>
            <a:effectLst>
              <a:outerShdw blurRad="50800" dist="12700" dir="2700000" algn="tl" rotWithShape="0">
                <a:prstClr val="black">
                  <a:alpha val="25000"/>
                </a:prstClr>
              </a:outerShdw>
            </a:effectLst>
          </p:spPr>
        </p:pic>
      </p:grpSp>
      <p:sp>
        <p:nvSpPr>
          <p:cNvPr id="3" name="矩形 2"/>
          <p:cNvSpPr/>
          <p:nvPr>
            <p:custDataLst>
              <p:tags r:id="rId9"/>
            </p:custDataLst>
          </p:nvPr>
        </p:nvSpPr>
        <p:spPr>
          <a:xfrm>
            <a:off x="447675" y="1652270"/>
            <a:ext cx="220980" cy="879475"/>
          </a:xfrm>
          <a:prstGeom prst="rect">
            <a:avLst/>
          </a:prstGeom>
          <a:solidFill>
            <a:srgbClr val="901F2A">
              <a:alpha val="72000"/>
            </a:srgbClr>
          </a:solidFill>
          <a:ln>
            <a:noFill/>
          </a:ln>
        </p:spPr>
        <p:style>
          <a:lnRef idx="2">
            <a:srgbClr val="6096E6">
              <a:shade val="50000"/>
            </a:srgbClr>
          </a:lnRef>
          <a:fillRef idx="1">
            <a:srgbClr val="6096E6"/>
          </a:fillRef>
          <a:effectRef idx="0">
            <a:srgbClr val="6096E6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文本框 22"/>
          <p:cNvSpPr txBox="1"/>
          <p:nvPr>
            <p:custDataLst>
              <p:tags r:id="rId10"/>
            </p:custDataLst>
          </p:nvPr>
        </p:nvSpPr>
        <p:spPr>
          <a:xfrm>
            <a:off x="-113665" y="1652270"/>
            <a:ext cx="3920490" cy="626110"/>
          </a:xfrm>
          <a:prstGeom prst="rect">
            <a:avLst/>
          </a:prstGeom>
          <a:noFill/>
        </p:spPr>
        <p:txBody>
          <a:bodyPr wrap="square" tIns="46990" bIns="0" rtlCol="0" anchor="t" anchorCtr="1">
            <a:normAutofit/>
          </a:bodyPr>
          <a:lstStyle/>
          <a:p>
            <a:pPr algn="l"/>
            <a:r>
              <a:rPr lang="zh-CN" altLang="en-US" sz="3200" b="1">
                <a:solidFill>
                  <a:srgbClr val="901F2A"/>
                </a:solidFill>
                <a:latin typeface="微软雅黑" panose="020B0503020204020204" charset="-122"/>
                <a:ea typeface="微软雅黑" panose="020B0503020204020204" charset="-122"/>
                <a:cs typeface="思源黑体 CN Regular" panose="020B0500000000000000" charset="-122"/>
              </a:rPr>
              <a:t>启动</a:t>
            </a:r>
            <a:r>
              <a:rPr lang="zh-CN" altLang="en-US" sz="3200" b="1">
                <a:solidFill>
                  <a:srgbClr val="901F2A"/>
                </a:solidFill>
                <a:latin typeface="微软雅黑" panose="020B0503020204020204" charset="-122"/>
                <a:ea typeface="微软雅黑" panose="020B0503020204020204" charset="-122"/>
                <a:cs typeface="思源黑体 CN Regular" panose="020B0500000000000000" charset="-122"/>
              </a:rPr>
              <a:t>项目</a:t>
            </a:r>
            <a:endParaRPr lang="zh-CN" altLang="en-US" sz="3200" b="1">
              <a:solidFill>
                <a:srgbClr val="901F2A"/>
              </a:solidFill>
              <a:latin typeface="微软雅黑" panose="020B0503020204020204" charset="-122"/>
              <a:ea typeface="微软雅黑" panose="020B0503020204020204" charset="-122"/>
              <a:cs typeface="思源黑体 CN Regular" panose="020B0500000000000000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49555" y="2834005"/>
            <a:ext cx="40640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我们使用</a:t>
            </a:r>
            <a:r>
              <a:rPr lang="en-US" altLang="zh-CN"/>
              <a:t>cline</a:t>
            </a:r>
            <a:r>
              <a:rPr lang="zh-CN" altLang="en-US"/>
              <a:t>编写了</a:t>
            </a:r>
            <a:r>
              <a:rPr lang="en-US" altLang="zh-CN"/>
              <a:t>index.html</a:t>
            </a:r>
            <a:r>
              <a:rPr lang="zh-CN" altLang="en-US"/>
              <a:t>文件，可以通过点击</a:t>
            </a:r>
            <a:r>
              <a:rPr lang="zh-CN" altLang="en-US"/>
              <a:t>一键启动</a:t>
            </a:r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97985" y="1896745"/>
            <a:ext cx="7635240" cy="3414395"/>
          </a:xfrm>
          <a:prstGeom prst="rect">
            <a:avLst/>
          </a:prstGeom>
        </p:spPr>
      </p:pic>
    </p:spTree>
    <p:custDataLst>
      <p:tags r:id="rId12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9" name="椭圆 58"/>
          <p:cNvSpPr/>
          <p:nvPr>
            <p:custDataLst>
              <p:tags r:id="rId1"/>
            </p:custDataLst>
          </p:nvPr>
        </p:nvSpPr>
        <p:spPr>
          <a:xfrm>
            <a:off x="-369570" y="-820420"/>
            <a:ext cx="2344420" cy="2344420"/>
          </a:xfrm>
          <a:prstGeom prst="ellipse">
            <a:avLst/>
          </a:prstGeom>
          <a:solidFill>
            <a:srgbClr val="D9C0B4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cs typeface="思源黑体 CN Normal" panose="020B0400000000000000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-97790" y="0"/>
            <a:ext cx="12299950" cy="933450"/>
            <a:chOff x="6121" y="1678"/>
            <a:chExt cx="19370" cy="1470"/>
          </a:xfrm>
        </p:grpSpPr>
        <p:sp>
          <p:nvSpPr>
            <p:cNvPr id="5" name="平行四边形 4"/>
            <p:cNvSpPr/>
            <p:nvPr/>
          </p:nvSpPr>
          <p:spPr>
            <a:xfrm rot="16200000">
              <a:off x="7584" y="2177"/>
              <a:ext cx="1470" cy="472"/>
            </a:xfrm>
            <a:prstGeom prst="parallelogram">
              <a:avLst>
                <a:gd name="adj" fmla="val 76588"/>
              </a:avLst>
            </a:prstGeom>
            <a:solidFill>
              <a:srgbClr val="901F2A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" name="平行四边形 6"/>
            <p:cNvSpPr/>
            <p:nvPr>
              <p:custDataLst>
                <p:tags r:id="rId2"/>
              </p:custDataLst>
            </p:nvPr>
          </p:nvSpPr>
          <p:spPr>
            <a:xfrm rot="20760000">
              <a:off x="6121" y="1913"/>
              <a:ext cx="2130" cy="1064"/>
            </a:xfrm>
            <a:prstGeom prst="parallelogram">
              <a:avLst/>
            </a:prstGeom>
            <a:gradFill>
              <a:gsLst>
                <a:gs pos="100000">
                  <a:srgbClr val="901F2A">
                    <a:alpha val="100000"/>
                  </a:srgbClr>
                </a:gs>
                <a:gs pos="0">
                  <a:srgbClr val="901F2A">
                    <a:alpha val="43000"/>
                  </a:srgbClr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8540" y="2032"/>
              <a:ext cx="16951" cy="1106"/>
            </a:xfrm>
            <a:prstGeom prst="rect">
              <a:avLst/>
            </a:prstGeom>
            <a:gradFill>
              <a:gsLst>
                <a:gs pos="0">
                  <a:srgbClr val="901F2A"/>
                </a:gs>
                <a:gs pos="100000">
                  <a:srgbClr val="D8BEB2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16" name="文本框 17"/>
          <p:cNvSpPr txBox="1"/>
          <p:nvPr>
            <p:custDataLst>
              <p:tags r:id="rId3"/>
            </p:custDataLst>
          </p:nvPr>
        </p:nvSpPr>
        <p:spPr>
          <a:xfrm rot="20700000">
            <a:off x="151765" y="144463"/>
            <a:ext cx="1009650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ctr" anchorCtr="0">
            <a:spAutoFit/>
          </a:bodyPr>
          <a:p>
            <a:pPr fontAlgn="ctr"/>
            <a:r>
              <a:rPr lang="en-US" altLang="zh-CN" sz="3600" b="1" dirty="0">
                <a:solidFill>
                  <a:schemeClr val="bg1"/>
                </a:solidFill>
                <a:latin typeface="+mj-ea"/>
                <a:ea typeface="+mj-ea"/>
                <a:cs typeface="思源黑体 CN Normal" panose="020B0400000000000000" charset="-122"/>
              </a:rPr>
              <a:t>03</a:t>
            </a:r>
            <a:endParaRPr lang="en-US" altLang="zh-CN" sz="3600" b="1" dirty="0">
              <a:solidFill>
                <a:schemeClr val="bg1"/>
              </a:solidFill>
              <a:latin typeface="+mj-ea"/>
              <a:ea typeface="+mj-ea"/>
              <a:cs typeface="思源黑体 CN Normal" panose="020B0400000000000000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530350" y="317500"/>
            <a:ext cx="4191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ctr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系统展示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思源黑体 CN Normal" panose="020B0400000000000000" charset="-122"/>
              <a:sym typeface="+mn-ea"/>
            </a:endParaRPr>
          </a:p>
        </p:txBody>
      </p:sp>
      <p:pic>
        <p:nvPicPr>
          <p:cNvPr id="2" name="图片 1" descr="建筑-10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>
            <a:alphaModFix amt="60000"/>
          </a:blip>
          <a:stretch>
            <a:fillRect/>
          </a:stretch>
        </p:blipFill>
        <p:spPr>
          <a:xfrm>
            <a:off x="10191750" y="182880"/>
            <a:ext cx="2113280" cy="815340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11046460" y="5646420"/>
            <a:ext cx="1438142" cy="1438142"/>
            <a:chOff x="16961" y="8142"/>
            <a:chExt cx="2865" cy="2865"/>
          </a:xfrm>
        </p:grpSpPr>
        <p:sp>
          <p:nvSpPr>
            <p:cNvPr id="10" name="椭圆 9"/>
            <p:cNvSpPr/>
            <p:nvPr>
              <p:custDataLst>
                <p:tags r:id="rId6"/>
              </p:custDataLst>
            </p:nvPr>
          </p:nvSpPr>
          <p:spPr>
            <a:xfrm>
              <a:off x="16961" y="8142"/>
              <a:ext cx="2865" cy="2865"/>
            </a:xfrm>
            <a:prstGeom prst="ellipse">
              <a:avLst/>
            </a:prstGeom>
            <a:solidFill>
              <a:srgbClr val="D8BEB2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</a:endParaRPr>
            </a:p>
          </p:txBody>
        </p:sp>
        <p:pic>
          <p:nvPicPr>
            <p:cNvPr id="12" name="图片 11" descr="建筑-14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8"/>
            <a:stretch>
              <a:fillRect/>
            </a:stretch>
          </p:blipFill>
          <p:spPr>
            <a:xfrm>
              <a:off x="17615" y="8787"/>
              <a:ext cx="1586" cy="1553"/>
            </a:xfrm>
            <a:prstGeom prst="rect">
              <a:avLst/>
            </a:prstGeom>
            <a:effectLst>
              <a:outerShdw blurRad="50800" dist="12700" dir="2700000" algn="tl" rotWithShape="0">
                <a:prstClr val="black">
                  <a:alpha val="25000"/>
                </a:prstClr>
              </a:outerShdw>
            </a:effectLst>
          </p:spPr>
        </p:pic>
      </p:grpSp>
      <p:sp>
        <p:nvSpPr>
          <p:cNvPr id="3" name="矩形 2"/>
          <p:cNvSpPr/>
          <p:nvPr>
            <p:custDataLst>
              <p:tags r:id="rId9"/>
            </p:custDataLst>
          </p:nvPr>
        </p:nvSpPr>
        <p:spPr>
          <a:xfrm>
            <a:off x="447675" y="1652270"/>
            <a:ext cx="220980" cy="879475"/>
          </a:xfrm>
          <a:prstGeom prst="rect">
            <a:avLst/>
          </a:prstGeom>
          <a:solidFill>
            <a:srgbClr val="901F2A">
              <a:alpha val="72000"/>
            </a:srgbClr>
          </a:solidFill>
          <a:ln>
            <a:noFill/>
          </a:ln>
        </p:spPr>
        <p:style>
          <a:lnRef idx="2">
            <a:srgbClr val="6096E6">
              <a:shade val="50000"/>
            </a:srgbClr>
          </a:lnRef>
          <a:fillRef idx="1">
            <a:srgbClr val="6096E6"/>
          </a:fillRef>
          <a:effectRef idx="0">
            <a:srgbClr val="6096E6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文本框 22"/>
          <p:cNvSpPr txBox="1"/>
          <p:nvPr>
            <p:custDataLst>
              <p:tags r:id="rId10"/>
            </p:custDataLst>
          </p:nvPr>
        </p:nvSpPr>
        <p:spPr>
          <a:xfrm>
            <a:off x="-103505" y="1652270"/>
            <a:ext cx="3920490" cy="626110"/>
          </a:xfrm>
          <a:prstGeom prst="rect">
            <a:avLst/>
          </a:prstGeom>
          <a:noFill/>
        </p:spPr>
        <p:txBody>
          <a:bodyPr wrap="square" tIns="46990" bIns="0" rtlCol="0" anchor="t" anchorCtr="1">
            <a:normAutofit/>
          </a:bodyPr>
          <a:lstStyle/>
          <a:p>
            <a:pPr algn="l"/>
            <a:r>
              <a:rPr lang="en-US" altLang="zh-CN" sz="3200" b="1">
                <a:solidFill>
                  <a:srgbClr val="901F2A"/>
                </a:solidFill>
                <a:latin typeface="微软雅黑" panose="020B0503020204020204" charset="-122"/>
                <a:ea typeface="微软雅黑" panose="020B0503020204020204" charset="-122"/>
                <a:cs typeface="思源黑体 CN Regular" panose="020B0500000000000000" charset="-122"/>
              </a:rPr>
              <a:t>UI</a:t>
            </a:r>
            <a:r>
              <a:rPr lang="zh-CN" altLang="en-US" sz="3200" b="1">
                <a:solidFill>
                  <a:srgbClr val="901F2A"/>
                </a:solidFill>
                <a:latin typeface="微软雅黑" panose="020B0503020204020204" charset="-122"/>
                <a:ea typeface="微软雅黑" panose="020B0503020204020204" charset="-122"/>
                <a:cs typeface="思源黑体 CN Regular" panose="020B0500000000000000" charset="-122"/>
              </a:rPr>
              <a:t>界面展示</a:t>
            </a:r>
            <a:endParaRPr lang="zh-CN" altLang="en-US" sz="3200" b="1">
              <a:solidFill>
                <a:srgbClr val="901F2A"/>
              </a:solidFill>
              <a:latin typeface="微软雅黑" panose="020B0503020204020204" charset="-122"/>
              <a:ea typeface="微软雅黑" panose="020B0503020204020204" charset="-122"/>
              <a:cs typeface="思源黑体 CN Regular" panose="020B0500000000000000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68655" y="283400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前端由</a:t>
            </a:r>
            <a:r>
              <a:rPr lang="en-US" altLang="zh-CN"/>
              <a:t>cline</a:t>
            </a:r>
            <a:r>
              <a:rPr lang="zh-CN" altLang="en-US"/>
              <a:t>设计</a:t>
            </a:r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97985" y="1896745"/>
            <a:ext cx="7635240" cy="341439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197985" y="1423035"/>
            <a:ext cx="7874635" cy="4298315"/>
          </a:xfrm>
          <a:prstGeom prst="rect">
            <a:avLst/>
          </a:prstGeom>
        </p:spPr>
      </p:pic>
    </p:spTree>
    <p:custDataLst>
      <p:tags r:id="rId13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9" name="椭圆 58"/>
          <p:cNvSpPr/>
          <p:nvPr>
            <p:custDataLst>
              <p:tags r:id="rId1"/>
            </p:custDataLst>
          </p:nvPr>
        </p:nvSpPr>
        <p:spPr>
          <a:xfrm>
            <a:off x="-369570" y="-820420"/>
            <a:ext cx="2344420" cy="2344420"/>
          </a:xfrm>
          <a:prstGeom prst="ellipse">
            <a:avLst/>
          </a:prstGeom>
          <a:solidFill>
            <a:srgbClr val="D9C0B4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cs typeface="思源黑体 CN Normal" panose="020B0400000000000000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-97790" y="0"/>
            <a:ext cx="12299950" cy="933450"/>
            <a:chOff x="6121" y="1678"/>
            <a:chExt cx="19370" cy="1470"/>
          </a:xfrm>
        </p:grpSpPr>
        <p:sp>
          <p:nvSpPr>
            <p:cNvPr id="5" name="平行四边形 4"/>
            <p:cNvSpPr/>
            <p:nvPr/>
          </p:nvSpPr>
          <p:spPr>
            <a:xfrm rot="16200000">
              <a:off x="7584" y="2177"/>
              <a:ext cx="1470" cy="472"/>
            </a:xfrm>
            <a:prstGeom prst="parallelogram">
              <a:avLst>
                <a:gd name="adj" fmla="val 76588"/>
              </a:avLst>
            </a:prstGeom>
            <a:solidFill>
              <a:srgbClr val="901F2A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" name="平行四边形 6"/>
            <p:cNvSpPr/>
            <p:nvPr>
              <p:custDataLst>
                <p:tags r:id="rId2"/>
              </p:custDataLst>
            </p:nvPr>
          </p:nvSpPr>
          <p:spPr>
            <a:xfrm rot="20760000">
              <a:off x="6121" y="1913"/>
              <a:ext cx="2130" cy="1064"/>
            </a:xfrm>
            <a:prstGeom prst="parallelogram">
              <a:avLst/>
            </a:prstGeom>
            <a:gradFill>
              <a:gsLst>
                <a:gs pos="100000">
                  <a:srgbClr val="901F2A">
                    <a:alpha val="100000"/>
                  </a:srgbClr>
                </a:gs>
                <a:gs pos="0">
                  <a:srgbClr val="901F2A">
                    <a:alpha val="43000"/>
                  </a:srgbClr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8540" y="2032"/>
              <a:ext cx="16951" cy="1106"/>
            </a:xfrm>
            <a:prstGeom prst="rect">
              <a:avLst/>
            </a:prstGeom>
            <a:gradFill>
              <a:gsLst>
                <a:gs pos="0">
                  <a:srgbClr val="901F2A"/>
                </a:gs>
                <a:gs pos="100000">
                  <a:srgbClr val="D8BEB2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16" name="文本框 17"/>
          <p:cNvSpPr txBox="1"/>
          <p:nvPr>
            <p:custDataLst>
              <p:tags r:id="rId3"/>
            </p:custDataLst>
          </p:nvPr>
        </p:nvSpPr>
        <p:spPr>
          <a:xfrm rot="20700000">
            <a:off x="151765" y="144463"/>
            <a:ext cx="1009650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ctr" anchorCtr="0">
            <a:spAutoFit/>
          </a:bodyPr>
          <a:p>
            <a:pPr fontAlgn="ctr"/>
            <a:r>
              <a:rPr lang="en-US" altLang="zh-CN" sz="3600" b="1" dirty="0">
                <a:solidFill>
                  <a:schemeClr val="bg1"/>
                </a:solidFill>
                <a:latin typeface="+mj-ea"/>
                <a:ea typeface="+mj-ea"/>
                <a:cs typeface="思源黑体 CN Normal" panose="020B0400000000000000" charset="-122"/>
              </a:rPr>
              <a:t>03</a:t>
            </a:r>
            <a:endParaRPr lang="en-US" altLang="zh-CN" sz="3600" b="1" dirty="0">
              <a:solidFill>
                <a:schemeClr val="bg1"/>
              </a:solidFill>
              <a:latin typeface="+mj-ea"/>
              <a:ea typeface="+mj-ea"/>
              <a:cs typeface="思源黑体 CN Normal" panose="020B0400000000000000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530350" y="317500"/>
            <a:ext cx="4191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ctr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系统展示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思源黑体 CN Normal" panose="020B0400000000000000" charset="-122"/>
              <a:sym typeface="+mn-ea"/>
            </a:endParaRPr>
          </a:p>
        </p:txBody>
      </p:sp>
      <p:pic>
        <p:nvPicPr>
          <p:cNvPr id="2" name="图片 1" descr="建筑-10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>
            <a:alphaModFix amt="60000"/>
          </a:blip>
          <a:stretch>
            <a:fillRect/>
          </a:stretch>
        </p:blipFill>
        <p:spPr>
          <a:xfrm>
            <a:off x="10191750" y="182880"/>
            <a:ext cx="2113280" cy="815340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11046460" y="5646420"/>
            <a:ext cx="1438142" cy="1438142"/>
            <a:chOff x="16961" y="8142"/>
            <a:chExt cx="2865" cy="2865"/>
          </a:xfrm>
        </p:grpSpPr>
        <p:sp>
          <p:nvSpPr>
            <p:cNvPr id="10" name="椭圆 9"/>
            <p:cNvSpPr/>
            <p:nvPr>
              <p:custDataLst>
                <p:tags r:id="rId6"/>
              </p:custDataLst>
            </p:nvPr>
          </p:nvSpPr>
          <p:spPr>
            <a:xfrm>
              <a:off x="16961" y="8142"/>
              <a:ext cx="2865" cy="2865"/>
            </a:xfrm>
            <a:prstGeom prst="ellipse">
              <a:avLst/>
            </a:prstGeom>
            <a:solidFill>
              <a:srgbClr val="D8BEB2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</a:endParaRPr>
            </a:p>
          </p:txBody>
        </p:sp>
        <p:pic>
          <p:nvPicPr>
            <p:cNvPr id="12" name="图片 11" descr="建筑-14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8"/>
            <a:stretch>
              <a:fillRect/>
            </a:stretch>
          </p:blipFill>
          <p:spPr>
            <a:xfrm>
              <a:off x="17615" y="8787"/>
              <a:ext cx="1586" cy="1553"/>
            </a:xfrm>
            <a:prstGeom prst="rect">
              <a:avLst/>
            </a:prstGeom>
            <a:effectLst>
              <a:outerShdw blurRad="50800" dist="12700" dir="2700000" algn="tl" rotWithShape="0">
                <a:prstClr val="black">
                  <a:alpha val="25000"/>
                </a:prstClr>
              </a:outerShdw>
            </a:effectLst>
          </p:spPr>
        </p:pic>
      </p:grpSp>
      <p:sp>
        <p:nvSpPr>
          <p:cNvPr id="3" name="矩形 2"/>
          <p:cNvSpPr/>
          <p:nvPr>
            <p:custDataLst>
              <p:tags r:id="rId9"/>
            </p:custDataLst>
          </p:nvPr>
        </p:nvSpPr>
        <p:spPr>
          <a:xfrm>
            <a:off x="447675" y="1652270"/>
            <a:ext cx="220980" cy="879475"/>
          </a:xfrm>
          <a:prstGeom prst="rect">
            <a:avLst/>
          </a:prstGeom>
          <a:solidFill>
            <a:srgbClr val="901F2A">
              <a:alpha val="72000"/>
            </a:srgbClr>
          </a:solidFill>
          <a:ln>
            <a:noFill/>
          </a:ln>
        </p:spPr>
        <p:style>
          <a:lnRef idx="2">
            <a:srgbClr val="6096E6">
              <a:shade val="50000"/>
            </a:srgbClr>
          </a:lnRef>
          <a:fillRef idx="1">
            <a:srgbClr val="6096E6"/>
          </a:fillRef>
          <a:effectRef idx="0">
            <a:srgbClr val="6096E6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文本框 22"/>
          <p:cNvSpPr txBox="1"/>
          <p:nvPr>
            <p:custDataLst>
              <p:tags r:id="rId10"/>
            </p:custDataLst>
          </p:nvPr>
        </p:nvSpPr>
        <p:spPr>
          <a:xfrm>
            <a:off x="-103505" y="1652270"/>
            <a:ext cx="3920490" cy="626110"/>
          </a:xfrm>
          <a:prstGeom prst="rect">
            <a:avLst/>
          </a:prstGeom>
          <a:noFill/>
        </p:spPr>
        <p:txBody>
          <a:bodyPr wrap="square" tIns="46990" bIns="0" rtlCol="0" anchor="t" anchorCtr="1">
            <a:normAutofit/>
          </a:bodyPr>
          <a:lstStyle/>
          <a:p>
            <a:pPr algn="l"/>
            <a:r>
              <a:rPr lang="zh-CN" altLang="en-US" sz="3200" b="1">
                <a:solidFill>
                  <a:srgbClr val="901F2A"/>
                </a:solidFill>
                <a:latin typeface="微软雅黑" panose="020B0503020204020204" charset="-122"/>
                <a:ea typeface="微软雅黑" panose="020B0503020204020204" charset="-122"/>
                <a:cs typeface="思源黑体 CN Regular" panose="020B0500000000000000" charset="-122"/>
              </a:rPr>
              <a:t>开始</a:t>
            </a:r>
            <a:r>
              <a:rPr lang="zh-CN" altLang="en-US" sz="3200" b="1">
                <a:solidFill>
                  <a:srgbClr val="901F2A"/>
                </a:solidFill>
                <a:latin typeface="微软雅黑" panose="020B0503020204020204" charset="-122"/>
                <a:ea typeface="微软雅黑" panose="020B0503020204020204" charset="-122"/>
                <a:cs typeface="思源黑体 CN Regular" panose="020B0500000000000000" charset="-122"/>
              </a:rPr>
              <a:t>学习</a:t>
            </a:r>
            <a:endParaRPr lang="zh-CN" altLang="en-US" sz="3200" b="1">
              <a:solidFill>
                <a:srgbClr val="901F2A"/>
              </a:solidFill>
              <a:latin typeface="微软雅黑" panose="020B0503020204020204" charset="-122"/>
              <a:ea typeface="微软雅黑" panose="020B0503020204020204" charset="-122"/>
              <a:cs typeface="思源黑体 CN Regular" panose="020B0500000000000000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68655" y="283400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新建一个话题</a:t>
            </a:r>
            <a:endParaRPr lang="zh-CN" altLang="en-US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437890" y="1701800"/>
            <a:ext cx="8058785" cy="439864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235325" y="1652270"/>
            <a:ext cx="8661400" cy="4726940"/>
          </a:xfrm>
          <a:prstGeom prst="rect">
            <a:avLst/>
          </a:prstGeom>
        </p:spPr>
      </p:pic>
    </p:spTree>
    <p:custDataLst>
      <p:tags r:id="rId1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9" name="椭圆 58"/>
          <p:cNvSpPr/>
          <p:nvPr>
            <p:custDataLst>
              <p:tags r:id="rId1"/>
            </p:custDataLst>
          </p:nvPr>
        </p:nvSpPr>
        <p:spPr>
          <a:xfrm>
            <a:off x="-369570" y="-820420"/>
            <a:ext cx="2344420" cy="2344420"/>
          </a:xfrm>
          <a:prstGeom prst="ellipse">
            <a:avLst/>
          </a:prstGeom>
          <a:solidFill>
            <a:srgbClr val="D9C0B4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cs typeface="思源黑体 CN Normal" panose="020B0400000000000000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-97790" y="0"/>
            <a:ext cx="12299950" cy="933450"/>
            <a:chOff x="6121" y="1678"/>
            <a:chExt cx="19370" cy="1470"/>
          </a:xfrm>
        </p:grpSpPr>
        <p:sp>
          <p:nvSpPr>
            <p:cNvPr id="5" name="平行四边形 4"/>
            <p:cNvSpPr/>
            <p:nvPr/>
          </p:nvSpPr>
          <p:spPr>
            <a:xfrm rot="16200000">
              <a:off x="7584" y="2177"/>
              <a:ext cx="1470" cy="472"/>
            </a:xfrm>
            <a:prstGeom prst="parallelogram">
              <a:avLst>
                <a:gd name="adj" fmla="val 76588"/>
              </a:avLst>
            </a:prstGeom>
            <a:solidFill>
              <a:srgbClr val="901F2A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" name="平行四边形 6"/>
            <p:cNvSpPr/>
            <p:nvPr>
              <p:custDataLst>
                <p:tags r:id="rId2"/>
              </p:custDataLst>
            </p:nvPr>
          </p:nvSpPr>
          <p:spPr>
            <a:xfrm rot="20760000">
              <a:off x="6121" y="1913"/>
              <a:ext cx="2130" cy="1064"/>
            </a:xfrm>
            <a:prstGeom prst="parallelogram">
              <a:avLst/>
            </a:prstGeom>
            <a:gradFill>
              <a:gsLst>
                <a:gs pos="100000">
                  <a:srgbClr val="901F2A">
                    <a:alpha val="100000"/>
                  </a:srgbClr>
                </a:gs>
                <a:gs pos="0">
                  <a:srgbClr val="901F2A">
                    <a:alpha val="43000"/>
                  </a:srgbClr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8540" y="2032"/>
              <a:ext cx="16951" cy="1106"/>
            </a:xfrm>
            <a:prstGeom prst="rect">
              <a:avLst/>
            </a:prstGeom>
            <a:gradFill>
              <a:gsLst>
                <a:gs pos="0">
                  <a:srgbClr val="901F2A"/>
                </a:gs>
                <a:gs pos="100000">
                  <a:srgbClr val="D8BEB2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16" name="文本框 17"/>
          <p:cNvSpPr txBox="1"/>
          <p:nvPr>
            <p:custDataLst>
              <p:tags r:id="rId3"/>
            </p:custDataLst>
          </p:nvPr>
        </p:nvSpPr>
        <p:spPr>
          <a:xfrm rot="20700000">
            <a:off x="151765" y="144463"/>
            <a:ext cx="1009650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ctr" anchorCtr="0">
            <a:spAutoFit/>
          </a:bodyPr>
          <a:p>
            <a:pPr fontAlgn="ctr"/>
            <a:r>
              <a:rPr lang="en-US" altLang="zh-CN" sz="3600" b="1" dirty="0">
                <a:solidFill>
                  <a:schemeClr val="bg1"/>
                </a:solidFill>
                <a:latin typeface="+mj-ea"/>
                <a:ea typeface="+mj-ea"/>
                <a:cs typeface="思源黑体 CN Normal" panose="020B0400000000000000" charset="-122"/>
              </a:rPr>
              <a:t>03</a:t>
            </a:r>
            <a:endParaRPr lang="en-US" altLang="zh-CN" sz="3600" b="1" dirty="0">
              <a:solidFill>
                <a:schemeClr val="bg1"/>
              </a:solidFill>
              <a:latin typeface="+mj-ea"/>
              <a:ea typeface="+mj-ea"/>
              <a:cs typeface="思源黑体 CN Normal" panose="020B0400000000000000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530350" y="317500"/>
            <a:ext cx="4191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ctr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系统展示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思源黑体 CN Normal" panose="020B0400000000000000" charset="-122"/>
              <a:sym typeface="+mn-ea"/>
            </a:endParaRPr>
          </a:p>
        </p:txBody>
      </p:sp>
      <p:pic>
        <p:nvPicPr>
          <p:cNvPr id="2" name="图片 1" descr="建筑-10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>
            <a:alphaModFix amt="60000"/>
          </a:blip>
          <a:stretch>
            <a:fillRect/>
          </a:stretch>
        </p:blipFill>
        <p:spPr>
          <a:xfrm>
            <a:off x="10191750" y="182880"/>
            <a:ext cx="2113280" cy="815340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11046460" y="5646420"/>
            <a:ext cx="1438142" cy="1438142"/>
            <a:chOff x="16961" y="8142"/>
            <a:chExt cx="2865" cy="2865"/>
          </a:xfrm>
        </p:grpSpPr>
        <p:sp>
          <p:nvSpPr>
            <p:cNvPr id="10" name="椭圆 9"/>
            <p:cNvSpPr/>
            <p:nvPr>
              <p:custDataLst>
                <p:tags r:id="rId6"/>
              </p:custDataLst>
            </p:nvPr>
          </p:nvSpPr>
          <p:spPr>
            <a:xfrm>
              <a:off x="16961" y="8142"/>
              <a:ext cx="2865" cy="2865"/>
            </a:xfrm>
            <a:prstGeom prst="ellipse">
              <a:avLst/>
            </a:prstGeom>
            <a:solidFill>
              <a:srgbClr val="D8BEB2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</a:endParaRPr>
            </a:p>
          </p:txBody>
        </p:sp>
        <p:pic>
          <p:nvPicPr>
            <p:cNvPr id="12" name="图片 11" descr="建筑-14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8"/>
            <a:stretch>
              <a:fillRect/>
            </a:stretch>
          </p:blipFill>
          <p:spPr>
            <a:xfrm>
              <a:off x="17615" y="8787"/>
              <a:ext cx="1586" cy="1553"/>
            </a:xfrm>
            <a:prstGeom prst="rect">
              <a:avLst/>
            </a:prstGeom>
            <a:effectLst>
              <a:outerShdw blurRad="50800" dist="12700" dir="2700000" algn="tl" rotWithShape="0">
                <a:prstClr val="black">
                  <a:alpha val="25000"/>
                </a:prstClr>
              </a:outerShdw>
            </a:effectLst>
          </p:spPr>
        </p:pic>
      </p:grpSp>
      <p:sp>
        <p:nvSpPr>
          <p:cNvPr id="3" name="矩形 2"/>
          <p:cNvSpPr/>
          <p:nvPr>
            <p:custDataLst>
              <p:tags r:id="rId9"/>
            </p:custDataLst>
          </p:nvPr>
        </p:nvSpPr>
        <p:spPr>
          <a:xfrm>
            <a:off x="447675" y="1652270"/>
            <a:ext cx="220980" cy="879475"/>
          </a:xfrm>
          <a:prstGeom prst="rect">
            <a:avLst/>
          </a:prstGeom>
          <a:solidFill>
            <a:srgbClr val="901F2A">
              <a:alpha val="72000"/>
            </a:srgbClr>
          </a:solidFill>
          <a:ln>
            <a:noFill/>
          </a:ln>
        </p:spPr>
        <p:style>
          <a:lnRef idx="2">
            <a:srgbClr val="6096E6">
              <a:shade val="50000"/>
            </a:srgbClr>
          </a:lnRef>
          <a:fillRef idx="1">
            <a:srgbClr val="6096E6"/>
          </a:fillRef>
          <a:effectRef idx="0">
            <a:srgbClr val="6096E6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文本框 22"/>
          <p:cNvSpPr txBox="1"/>
          <p:nvPr>
            <p:custDataLst>
              <p:tags r:id="rId10"/>
            </p:custDataLst>
          </p:nvPr>
        </p:nvSpPr>
        <p:spPr>
          <a:xfrm>
            <a:off x="-103505" y="1652270"/>
            <a:ext cx="3920490" cy="626110"/>
          </a:xfrm>
          <a:prstGeom prst="rect">
            <a:avLst/>
          </a:prstGeom>
          <a:noFill/>
        </p:spPr>
        <p:txBody>
          <a:bodyPr wrap="square" tIns="46990" bIns="0" rtlCol="0" anchor="t" anchorCtr="1">
            <a:normAutofit/>
          </a:bodyPr>
          <a:lstStyle/>
          <a:p>
            <a:pPr algn="l"/>
            <a:r>
              <a:rPr lang="zh-CN" altLang="en-US" sz="3200" b="1">
                <a:solidFill>
                  <a:srgbClr val="901F2A"/>
                </a:solidFill>
                <a:latin typeface="微软雅黑" panose="020B0503020204020204" charset="-122"/>
                <a:ea typeface="微软雅黑" panose="020B0503020204020204" charset="-122"/>
                <a:cs typeface="思源黑体 CN Regular" panose="020B0500000000000000" charset="-122"/>
              </a:rPr>
              <a:t>开始</a:t>
            </a:r>
            <a:r>
              <a:rPr lang="zh-CN" altLang="en-US" sz="3200" b="1">
                <a:solidFill>
                  <a:srgbClr val="901F2A"/>
                </a:solidFill>
                <a:latin typeface="微软雅黑" panose="020B0503020204020204" charset="-122"/>
                <a:ea typeface="微软雅黑" panose="020B0503020204020204" charset="-122"/>
                <a:cs typeface="思源黑体 CN Regular" panose="020B0500000000000000" charset="-122"/>
              </a:rPr>
              <a:t>学习</a:t>
            </a:r>
            <a:endParaRPr lang="zh-CN" altLang="en-US" sz="3200" b="1">
              <a:solidFill>
                <a:srgbClr val="901F2A"/>
              </a:solidFill>
              <a:latin typeface="微软雅黑" panose="020B0503020204020204" charset="-122"/>
              <a:ea typeface="微软雅黑" panose="020B0503020204020204" charset="-122"/>
              <a:cs typeface="思源黑体 CN Regular" panose="020B0500000000000000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20065" y="2834005"/>
            <a:ext cx="40640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        </a:t>
            </a:r>
            <a:r>
              <a:rPr lang="zh-CN" altLang="en-US"/>
              <a:t>开始对话</a:t>
            </a:r>
            <a:r>
              <a:rPr lang="en-US" altLang="zh-CN" baseline="30000"/>
              <a:t>[2]</a:t>
            </a:r>
            <a:endParaRPr lang="zh-CN" altLang="en-US"/>
          </a:p>
          <a:p>
            <a:r>
              <a:rPr lang="zh-CN" altLang="en-US"/>
              <a:t>（这里展示了</a:t>
            </a:r>
            <a:r>
              <a:rPr lang="zh-CN" altLang="en-US"/>
              <a:t>一些对话截图）</a:t>
            </a:r>
            <a:endParaRPr lang="zh-CN" altLang="en-US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549015" y="1670050"/>
            <a:ext cx="7879715" cy="430022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549650" y="1558290"/>
            <a:ext cx="7879080" cy="4300855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549650" y="1592580"/>
            <a:ext cx="7897495" cy="4310380"/>
          </a:xfrm>
          <a:prstGeom prst="rect">
            <a:avLst/>
          </a:prstGeom>
        </p:spPr>
      </p:pic>
    </p:spTree>
    <p:custDataLst>
      <p:tags r:id="rId14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方肇周体育馆"/>
          <p:cNvPicPr>
            <a:picLocks noChangeAspect="1"/>
          </p:cNvPicPr>
          <p:nvPr/>
        </p:nvPicPr>
        <p:blipFill>
          <a:blip r:embed="rId1"/>
          <a:srcRect l="15907"/>
          <a:stretch>
            <a:fillRect/>
          </a:stretch>
        </p:blipFill>
        <p:spPr>
          <a:xfrm>
            <a:off x="-33020" y="-24130"/>
            <a:ext cx="12235815" cy="6882130"/>
          </a:xfrm>
          <a:prstGeom prst="rect">
            <a:avLst/>
          </a:prstGeom>
        </p:spPr>
      </p:pic>
      <p:sp>
        <p:nvSpPr>
          <p:cNvPr id="2" name="矩形 1"/>
          <p:cNvSpPr/>
          <p:nvPr>
            <p:custDataLst>
              <p:tags r:id="rId2"/>
            </p:custDataLst>
          </p:nvPr>
        </p:nvSpPr>
        <p:spPr>
          <a:xfrm>
            <a:off x="-33020" y="-24130"/>
            <a:ext cx="12235815" cy="6881495"/>
          </a:xfrm>
          <a:prstGeom prst="rect">
            <a:avLst/>
          </a:prstGeom>
          <a:solidFill>
            <a:srgbClr val="DA979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cs typeface="思源黑体 CN Normal" panose="020B0400000000000000" charset="-122"/>
            </a:endParaRPr>
          </a:p>
        </p:txBody>
      </p:sp>
      <p:sp>
        <p:nvSpPr>
          <p:cNvPr id="9" name="单圆角矩形 8"/>
          <p:cNvSpPr/>
          <p:nvPr>
            <p:custDataLst>
              <p:tags r:id="rId3"/>
            </p:custDataLst>
          </p:nvPr>
        </p:nvSpPr>
        <p:spPr>
          <a:xfrm>
            <a:off x="-33020" y="2476500"/>
            <a:ext cx="12235815" cy="1908810"/>
          </a:xfrm>
          <a:prstGeom prst="round1Rect">
            <a:avLst>
              <a:gd name="adj" fmla="val 0"/>
            </a:avLst>
          </a:prstGeom>
          <a:solidFill>
            <a:srgbClr val="D8BE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cs typeface="思源黑体 CN Normal" panose="020B0400000000000000" charset="-122"/>
            </a:endParaRPr>
          </a:p>
        </p:txBody>
      </p:sp>
      <p:sp>
        <p:nvSpPr>
          <p:cNvPr id="5" name="单圆角矩形 4"/>
          <p:cNvSpPr/>
          <p:nvPr>
            <p:custDataLst>
              <p:tags r:id="rId4"/>
            </p:custDataLst>
          </p:nvPr>
        </p:nvSpPr>
        <p:spPr>
          <a:xfrm>
            <a:off x="226060" y="2476500"/>
            <a:ext cx="7074535" cy="1908810"/>
          </a:xfrm>
          <a:prstGeom prst="round1Rect">
            <a:avLst>
              <a:gd name="adj" fmla="val 0"/>
            </a:avLst>
          </a:prstGeom>
          <a:solidFill>
            <a:srgbClr val="901F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cs typeface="思源黑体 CN Normal" panose="020B0400000000000000" charset="-122"/>
            </a:endParaRPr>
          </a:p>
        </p:txBody>
      </p:sp>
      <p:pic>
        <p:nvPicPr>
          <p:cNvPr id="3" name="图片 2" descr="底图-04"/>
          <p:cNvPicPr>
            <a:picLocks noChangeAspect="1"/>
          </p:cNvPicPr>
          <p:nvPr/>
        </p:nvPicPr>
        <p:blipFill>
          <a:blip r:embed="rId5"/>
          <a:srcRect r="4676"/>
          <a:stretch>
            <a:fillRect/>
          </a:stretch>
        </p:blipFill>
        <p:spPr>
          <a:xfrm>
            <a:off x="356235" y="2873375"/>
            <a:ext cx="6939280" cy="1645920"/>
          </a:xfrm>
          <a:prstGeom prst="rect">
            <a:avLst/>
          </a:prstGeom>
        </p:spPr>
      </p:pic>
      <p:cxnSp>
        <p:nvCxnSpPr>
          <p:cNvPr id="7" name="直接连接符 6"/>
          <p:cNvCxnSpPr/>
          <p:nvPr>
            <p:custDataLst>
              <p:tags r:id="rId6"/>
            </p:custDataLst>
          </p:nvPr>
        </p:nvCxnSpPr>
        <p:spPr>
          <a:xfrm>
            <a:off x="1975803" y="3497580"/>
            <a:ext cx="1598295" cy="0"/>
          </a:xfrm>
          <a:prstGeom prst="line">
            <a:avLst/>
          </a:prstGeom>
          <a:ln w="635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17"/>
          <p:cNvSpPr txBox="1"/>
          <p:nvPr/>
        </p:nvSpPr>
        <p:spPr>
          <a:xfrm>
            <a:off x="1880870" y="2903856"/>
            <a:ext cx="3214688" cy="521970"/>
          </a:xfrm>
          <a:prstGeom prst="rect">
            <a:avLst/>
          </a:prstGeom>
          <a:noFill/>
          <a:ln w="9525">
            <a:noFill/>
          </a:ln>
        </p:spPr>
        <p:txBody>
          <a:bodyPr wrap="square" anchor="ctr" anchorCtr="0">
            <a:spAutoFit/>
          </a:bodyPr>
          <a:p>
            <a:pPr fontAlgn="ctr"/>
            <a:r>
              <a:rPr lang="zh-CN" altLang="en-US" sz="2800" b="1" dirty="0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</a:rPr>
              <a:t>反思与后续</a:t>
            </a:r>
            <a:r>
              <a:rPr lang="zh-CN" altLang="en-US" sz="2800" b="1" dirty="0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</a:rPr>
              <a:t>优化</a:t>
            </a:r>
            <a:endParaRPr lang="zh-CN" altLang="en-US" sz="2800" b="1" dirty="0">
              <a:solidFill>
                <a:schemeClr val="bg1"/>
              </a:solidFill>
              <a:effectLst/>
              <a:latin typeface="微软雅黑" panose="020B0503020204020204" charset="-122"/>
              <a:ea typeface="微软雅黑" panose="020B0503020204020204" charset="-122"/>
              <a:cs typeface="思源黑体 CN Normal" panose="020B0400000000000000" charset="-122"/>
            </a:endParaRPr>
          </a:p>
        </p:txBody>
      </p:sp>
      <p:sp>
        <p:nvSpPr>
          <p:cNvPr id="13" name="文本框 17"/>
          <p:cNvSpPr txBox="1"/>
          <p:nvPr>
            <p:custDataLst>
              <p:tags r:id="rId7"/>
            </p:custDataLst>
          </p:nvPr>
        </p:nvSpPr>
        <p:spPr>
          <a:xfrm>
            <a:off x="226060" y="2774633"/>
            <a:ext cx="1823720" cy="1445260"/>
          </a:xfrm>
          <a:prstGeom prst="rect">
            <a:avLst/>
          </a:prstGeom>
          <a:noFill/>
          <a:ln w="9525">
            <a:noFill/>
          </a:ln>
        </p:spPr>
        <p:txBody>
          <a:bodyPr wrap="square" anchor="ctr" anchorCtr="0">
            <a:spAutoFit/>
          </a:bodyPr>
          <a:p>
            <a:pPr fontAlgn="ctr"/>
            <a:r>
              <a:rPr lang="en-US" altLang="zh-CN" sz="8800" dirty="0">
                <a:solidFill>
                  <a:schemeClr val="bg1"/>
                </a:solidFill>
                <a:effectLst/>
                <a:latin typeface="思源黑体 CN Bold" panose="020B0800000000000000" charset="-122"/>
                <a:ea typeface="思源黑体 CN Bold" panose="020B0800000000000000" charset="-122"/>
                <a:cs typeface="思源黑体 CN Normal" panose="020B0400000000000000" charset="-122"/>
              </a:rPr>
              <a:t>04</a:t>
            </a:r>
            <a:endParaRPr lang="en-US" altLang="zh-CN" sz="8800" b="1" dirty="0">
              <a:solidFill>
                <a:schemeClr val="bg1"/>
              </a:solidFill>
              <a:effectLst/>
              <a:latin typeface="思源黑体 CN Bold" panose="020B0800000000000000" charset="-122"/>
              <a:ea typeface="思源黑体 CN Bold" panose="020B0800000000000000" charset="-122"/>
              <a:cs typeface="思源黑体 CN Normal" panose="020B0400000000000000" charset="-122"/>
            </a:endParaRPr>
          </a:p>
        </p:txBody>
      </p:sp>
      <p:pic>
        <p:nvPicPr>
          <p:cNvPr id="8" name="图片 7" descr="方肇周体育馆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"/>
          <a:srcRect l="20161" r="11349"/>
          <a:stretch>
            <a:fillRect/>
          </a:stretch>
        </p:blipFill>
        <p:spPr>
          <a:xfrm>
            <a:off x="7295515" y="1987550"/>
            <a:ext cx="4372610" cy="3019425"/>
          </a:xfrm>
          <a:prstGeom prst="rect">
            <a:avLst/>
          </a:prstGeom>
        </p:spPr>
      </p:pic>
      <p:pic>
        <p:nvPicPr>
          <p:cNvPr id="15" name="图片 14" descr="底图-11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8603615" y="229870"/>
            <a:ext cx="1870710" cy="784860"/>
          </a:xfrm>
          <a:prstGeom prst="rect">
            <a:avLst/>
          </a:prstGeom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图片 15" descr="未标题-2_画板 1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10214610" y="363220"/>
            <a:ext cx="1870710" cy="565150"/>
          </a:xfrm>
          <a:prstGeom prst="rect">
            <a:avLst/>
          </a:prstGeom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</p:pic>
    </p:spTree>
    <p:custDataLst>
      <p:tags r:id="rId13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9" name="椭圆 58"/>
          <p:cNvSpPr/>
          <p:nvPr>
            <p:custDataLst>
              <p:tags r:id="rId1"/>
            </p:custDataLst>
          </p:nvPr>
        </p:nvSpPr>
        <p:spPr>
          <a:xfrm>
            <a:off x="-369570" y="-820420"/>
            <a:ext cx="2344420" cy="2344420"/>
          </a:xfrm>
          <a:prstGeom prst="ellipse">
            <a:avLst/>
          </a:prstGeom>
          <a:solidFill>
            <a:srgbClr val="D9C0B4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cs typeface="思源黑体 CN Normal" panose="020B0400000000000000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-97790" y="0"/>
            <a:ext cx="12299950" cy="933450"/>
            <a:chOff x="6121" y="1678"/>
            <a:chExt cx="19370" cy="1470"/>
          </a:xfrm>
        </p:grpSpPr>
        <p:sp>
          <p:nvSpPr>
            <p:cNvPr id="5" name="平行四边形 4"/>
            <p:cNvSpPr/>
            <p:nvPr/>
          </p:nvSpPr>
          <p:spPr>
            <a:xfrm rot="16200000">
              <a:off x="7584" y="2177"/>
              <a:ext cx="1470" cy="472"/>
            </a:xfrm>
            <a:prstGeom prst="parallelogram">
              <a:avLst>
                <a:gd name="adj" fmla="val 76588"/>
              </a:avLst>
            </a:prstGeom>
            <a:solidFill>
              <a:srgbClr val="901F2A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" name="平行四边形 6"/>
            <p:cNvSpPr/>
            <p:nvPr>
              <p:custDataLst>
                <p:tags r:id="rId2"/>
              </p:custDataLst>
            </p:nvPr>
          </p:nvSpPr>
          <p:spPr>
            <a:xfrm rot="20760000">
              <a:off x="6121" y="1913"/>
              <a:ext cx="2130" cy="1064"/>
            </a:xfrm>
            <a:prstGeom prst="parallelogram">
              <a:avLst/>
            </a:prstGeom>
            <a:gradFill>
              <a:gsLst>
                <a:gs pos="100000">
                  <a:srgbClr val="901F2A">
                    <a:alpha val="100000"/>
                  </a:srgbClr>
                </a:gs>
                <a:gs pos="0">
                  <a:srgbClr val="901F2A">
                    <a:alpha val="43000"/>
                  </a:srgbClr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8540" y="2032"/>
              <a:ext cx="16951" cy="1106"/>
            </a:xfrm>
            <a:prstGeom prst="rect">
              <a:avLst/>
            </a:prstGeom>
            <a:gradFill>
              <a:gsLst>
                <a:gs pos="0">
                  <a:srgbClr val="901F2A"/>
                </a:gs>
                <a:gs pos="100000">
                  <a:srgbClr val="D8BEB2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16" name="文本框 17"/>
          <p:cNvSpPr txBox="1"/>
          <p:nvPr>
            <p:custDataLst>
              <p:tags r:id="rId3"/>
            </p:custDataLst>
          </p:nvPr>
        </p:nvSpPr>
        <p:spPr>
          <a:xfrm rot="20700000">
            <a:off x="151765" y="144463"/>
            <a:ext cx="1009650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ctr" anchorCtr="0">
            <a:spAutoFit/>
          </a:bodyPr>
          <a:p>
            <a:pPr fontAlgn="ctr"/>
            <a:r>
              <a:rPr lang="en-US" altLang="zh-CN" sz="3600" b="1" dirty="0">
                <a:solidFill>
                  <a:schemeClr val="bg1"/>
                </a:solidFill>
                <a:latin typeface="+mj-ea"/>
                <a:ea typeface="+mj-ea"/>
                <a:cs typeface="思源黑体 CN Normal" panose="020B0400000000000000" charset="-122"/>
              </a:rPr>
              <a:t>04</a:t>
            </a:r>
            <a:endParaRPr lang="en-US" altLang="zh-CN" sz="3600" b="1" dirty="0">
              <a:solidFill>
                <a:schemeClr val="bg1"/>
              </a:solidFill>
              <a:latin typeface="+mj-ea"/>
              <a:ea typeface="+mj-ea"/>
              <a:cs typeface="思源黑体 CN Normal" panose="020B0400000000000000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530350" y="317500"/>
            <a:ext cx="4191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ctr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反思与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后续优化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思源黑体 CN Normal" panose="020B0400000000000000" charset="-122"/>
              <a:sym typeface="+mn-ea"/>
            </a:endParaRPr>
          </a:p>
        </p:txBody>
      </p:sp>
      <p:pic>
        <p:nvPicPr>
          <p:cNvPr id="2" name="图片 1" descr="建筑-10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>
            <a:alphaModFix amt="60000"/>
          </a:blip>
          <a:stretch>
            <a:fillRect/>
          </a:stretch>
        </p:blipFill>
        <p:spPr>
          <a:xfrm>
            <a:off x="10191750" y="182880"/>
            <a:ext cx="2113280" cy="815340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11046460" y="5646420"/>
            <a:ext cx="1438142" cy="1438142"/>
            <a:chOff x="16961" y="8142"/>
            <a:chExt cx="2865" cy="2865"/>
          </a:xfrm>
        </p:grpSpPr>
        <p:sp>
          <p:nvSpPr>
            <p:cNvPr id="10" name="椭圆 9"/>
            <p:cNvSpPr/>
            <p:nvPr>
              <p:custDataLst>
                <p:tags r:id="rId6"/>
              </p:custDataLst>
            </p:nvPr>
          </p:nvSpPr>
          <p:spPr>
            <a:xfrm>
              <a:off x="16961" y="8142"/>
              <a:ext cx="2865" cy="2865"/>
            </a:xfrm>
            <a:prstGeom prst="ellipse">
              <a:avLst/>
            </a:prstGeom>
            <a:solidFill>
              <a:srgbClr val="D8BEB2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</a:endParaRPr>
            </a:p>
          </p:txBody>
        </p:sp>
        <p:pic>
          <p:nvPicPr>
            <p:cNvPr id="12" name="图片 11" descr="建筑-14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8"/>
            <a:stretch>
              <a:fillRect/>
            </a:stretch>
          </p:blipFill>
          <p:spPr>
            <a:xfrm>
              <a:off x="17615" y="8787"/>
              <a:ext cx="1586" cy="1553"/>
            </a:xfrm>
            <a:prstGeom prst="rect">
              <a:avLst/>
            </a:prstGeom>
            <a:effectLst>
              <a:outerShdw blurRad="50800" dist="12700" dir="2700000" algn="tl" rotWithShape="0">
                <a:prstClr val="black">
                  <a:alpha val="25000"/>
                </a:prstClr>
              </a:outerShdw>
            </a:effectLst>
          </p:spPr>
        </p:pic>
      </p:grpSp>
      <p:sp>
        <p:nvSpPr>
          <p:cNvPr id="3" name="文本框 2"/>
          <p:cNvSpPr txBox="1"/>
          <p:nvPr/>
        </p:nvSpPr>
        <p:spPr>
          <a:xfrm>
            <a:off x="588645" y="1602105"/>
            <a:ext cx="2880360" cy="12509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b="1"/>
              <a:t>问题一：</a:t>
            </a:r>
            <a:r>
              <a:rPr lang="zh-CN" altLang="en-US"/>
              <a:t>提示词仍然不够完善，有时候</a:t>
            </a:r>
            <a:r>
              <a:rPr lang="en-US" altLang="zh-CN"/>
              <a:t>AI</a:t>
            </a:r>
            <a:r>
              <a:rPr lang="zh-CN" altLang="en-US"/>
              <a:t>会重复的输出结构相似，内容相近的文字；并且</a:t>
            </a:r>
            <a:r>
              <a:rPr lang="en-US" altLang="zh-CN"/>
              <a:t>AI</a:t>
            </a:r>
            <a:r>
              <a:rPr lang="zh-CN" altLang="en-US"/>
              <a:t>的回答并没有体现出</a:t>
            </a:r>
            <a:r>
              <a:rPr lang="en-US" altLang="zh-CN"/>
              <a:t>“</a:t>
            </a:r>
            <a:r>
              <a:rPr lang="zh-CN" altLang="en-US"/>
              <a:t>学生</a:t>
            </a:r>
            <a:r>
              <a:rPr lang="en-US" altLang="zh-CN"/>
              <a:t>”</a:t>
            </a:r>
            <a:r>
              <a:rPr lang="zh-CN" altLang="en-US"/>
              <a:t>的感觉，大部分时候仍然像一个老师</a:t>
            </a:r>
            <a:r>
              <a:rPr lang="zh-CN" altLang="en-US"/>
              <a:t>在引导学生</a:t>
            </a:r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46500" y="1384300"/>
            <a:ext cx="7703185" cy="233934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46500" y="4180840"/>
            <a:ext cx="7703185" cy="2277110"/>
          </a:xfrm>
          <a:prstGeom prst="rect">
            <a:avLst/>
          </a:prstGeom>
        </p:spPr>
      </p:pic>
      <p:sp>
        <p:nvSpPr>
          <p:cNvPr id="22" name="文本框 21"/>
          <p:cNvSpPr txBox="1"/>
          <p:nvPr/>
        </p:nvSpPr>
        <p:spPr>
          <a:xfrm>
            <a:off x="681355" y="3920490"/>
            <a:ext cx="2444750" cy="17259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b="1"/>
              <a:t>解决方案：</a:t>
            </a:r>
            <a:r>
              <a:rPr lang="zh-CN" altLang="en-US"/>
              <a:t>利用上课</a:t>
            </a:r>
            <a:r>
              <a:rPr lang="en-US" altLang="zh-CN"/>
              <a:t>ppt</a:t>
            </a:r>
            <a:r>
              <a:rPr lang="zh-CN" altLang="en-US"/>
              <a:t>的内容改写或重写</a:t>
            </a:r>
            <a:r>
              <a:rPr lang="zh-CN" altLang="en-US"/>
              <a:t>提示词</a:t>
            </a:r>
            <a:endParaRPr lang="zh-CN" altLang="en-US"/>
          </a:p>
        </p:txBody>
      </p:sp>
    </p:spTree>
    <p:custDataLst>
      <p:tags r:id="rId11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9" name="椭圆 58"/>
          <p:cNvSpPr/>
          <p:nvPr>
            <p:custDataLst>
              <p:tags r:id="rId1"/>
            </p:custDataLst>
          </p:nvPr>
        </p:nvSpPr>
        <p:spPr>
          <a:xfrm>
            <a:off x="-369570" y="-820420"/>
            <a:ext cx="2344420" cy="2344420"/>
          </a:xfrm>
          <a:prstGeom prst="ellipse">
            <a:avLst/>
          </a:prstGeom>
          <a:solidFill>
            <a:srgbClr val="D9C0B4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cs typeface="思源黑体 CN Normal" panose="020B0400000000000000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-97790" y="0"/>
            <a:ext cx="12299950" cy="933450"/>
            <a:chOff x="6121" y="1678"/>
            <a:chExt cx="19370" cy="1470"/>
          </a:xfrm>
        </p:grpSpPr>
        <p:sp>
          <p:nvSpPr>
            <p:cNvPr id="5" name="平行四边形 4"/>
            <p:cNvSpPr/>
            <p:nvPr/>
          </p:nvSpPr>
          <p:spPr>
            <a:xfrm rot="16200000">
              <a:off x="7584" y="2177"/>
              <a:ext cx="1470" cy="472"/>
            </a:xfrm>
            <a:prstGeom prst="parallelogram">
              <a:avLst>
                <a:gd name="adj" fmla="val 76588"/>
              </a:avLst>
            </a:prstGeom>
            <a:solidFill>
              <a:srgbClr val="901F2A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" name="平行四边形 6"/>
            <p:cNvSpPr/>
            <p:nvPr>
              <p:custDataLst>
                <p:tags r:id="rId2"/>
              </p:custDataLst>
            </p:nvPr>
          </p:nvSpPr>
          <p:spPr>
            <a:xfrm rot="20760000">
              <a:off x="6121" y="1913"/>
              <a:ext cx="2130" cy="1064"/>
            </a:xfrm>
            <a:prstGeom prst="parallelogram">
              <a:avLst/>
            </a:prstGeom>
            <a:gradFill>
              <a:gsLst>
                <a:gs pos="100000">
                  <a:srgbClr val="901F2A">
                    <a:alpha val="100000"/>
                  </a:srgbClr>
                </a:gs>
                <a:gs pos="0">
                  <a:srgbClr val="901F2A">
                    <a:alpha val="43000"/>
                  </a:srgbClr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8540" y="2032"/>
              <a:ext cx="16951" cy="1106"/>
            </a:xfrm>
            <a:prstGeom prst="rect">
              <a:avLst/>
            </a:prstGeom>
            <a:gradFill>
              <a:gsLst>
                <a:gs pos="0">
                  <a:srgbClr val="901F2A"/>
                </a:gs>
                <a:gs pos="100000">
                  <a:srgbClr val="D8BEB2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16" name="文本框 17"/>
          <p:cNvSpPr txBox="1"/>
          <p:nvPr>
            <p:custDataLst>
              <p:tags r:id="rId3"/>
            </p:custDataLst>
          </p:nvPr>
        </p:nvSpPr>
        <p:spPr>
          <a:xfrm rot="20700000">
            <a:off x="151765" y="144463"/>
            <a:ext cx="1009650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ctr" anchorCtr="0">
            <a:spAutoFit/>
          </a:bodyPr>
          <a:p>
            <a:pPr fontAlgn="ctr"/>
            <a:r>
              <a:rPr lang="en-US" altLang="zh-CN" sz="3600" b="1" dirty="0">
                <a:solidFill>
                  <a:schemeClr val="bg1"/>
                </a:solidFill>
                <a:latin typeface="+mj-ea"/>
                <a:ea typeface="+mj-ea"/>
                <a:cs typeface="思源黑体 CN Normal" panose="020B0400000000000000" charset="-122"/>
              </a:rPr>
              <a:t>04</a:t>
            </a:r>
            <a:endParaRPr lang="en-US" altLang="zh-CN" sz="3600" b="1" dirty="0">
              <a:solidFill>
                <a:schemeClr val="bg1"/>
              </a:solidFill>
              <a:latin typeface="+mj-ea"/>
              <a:ea typeface="+mj-ea"/>
              <a:cs typeface="思源黑体 CN Normal" panose="020B0400000000000000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530350" y="317500"/>
            <a:ext cx="4191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ctr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反思与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后续优化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思源黑体 CN Normal" panose="020B0400000000000000" charset="-122"/>
              <a:sym typeface="+mn-ea"/>
            </a:endParaRPr>
          </a:p>
        </p:txBody>
      </p:sp>
      <p:pic>
        <p:nvPicPr>
          <p:cNvPr id="2" name="图片 1" descr="建筑-10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>
            <a:alphaModFix amt="60000"/>
          </a:blip>
          <a:stretch>
            <a:fillRect/>
          </a:stretch>
        </p:blipFill>
        <p:spPr>
          <a:xfrm>
            <a:off x="10191750" y="182880"/>
            <a:ext cx="2113280" cy="815340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11046460" y="5646420"/>
            <a:ext cx="1438142" cy="1438142"/>
            <a:chOff x="16961" y="8142"/>
            <a:chExt cx="2865" cy="2865"/>
          </a:xfrm>
        </p:grpSpPr>
        <p:sp>
          <p:nvSpPr>
            <p:cNvPr id="10" name="椭圆 9"/>
            <p:cNvSpPr/>
            <p:nvPr>
              <p:custDataLst>
                <p:tags r:id="rId6"/>
              </p:custDataLst>
            </p:nvPr>
          </p:nvSpPr>
          <p:spPr>
            <a:xfrm>
              <a:off x="16961" y="8142"/>
              <a:ext cx="2865" cy="2865"/>
            </a:xfrm>
            <a:prstGeom prst="ellipse">
              <a:avLst/>
            </a:prstGeom>
            <a:solidFill>
              <a:srgbClr val="D8BEB2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</a:endParaRPr>
            </a:p>
          </p:txBody>
        </p:sp>
        <p:pic>
          <p:nvPicPr>
            <p:cNvPr id="12" name="图片 11" descr="建筑-14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8"/>
            <a:stretch>
              <a:fillRect/>
            </a:stretch>
          </p:blipFill>
          <p:spPr>
            <a:xfrm>
              <a:off x="17615" y="8787"/>
              <a:ext cx="1586" cy="1553"/>
            </a:xfrm>
            <a:prstGeom prst="rect">
              <a:avLst/>
            </a:prstGeom>
            <a:effectLst>
              <a:outerShdw blurRad="50800" dist="12700" dir="2700000" algn="tl" rotWithShape="0">
                <a:prstClr val="black">
                  <a:alpha val="25000"/>
                </a:prstClr>
              </a:outerShdw>
            </a:effectLst>
          </p:spPr>
        </p:pic>
      </p:grpSp>
      <p:sp>
        <p:nvSpPr>
          <p:cNvPr id="3" name="文本框 2"/>
          <p:cNvSpPr txBox="1"/>
          <p:nvPr/>
        </p:nvSpPr>
        <p:spPr>
          <a:xfrm>
            <a:off x="588645" y="1602105"/>
            <a:ext cx="2880360" cy="12509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b="1"/>
              <a:t>问题二：</a:t>
            </a:r>
            <a:r>
              <a:rPr lang="zh-CN" altLang="en-US"/>
              <a:t>时间所限，哥白尼翻转尚未接入大模型，目前仅有</a:t>
            </a:r>
            <a:r>
              <a:rPr lang="en-US" altLang="zh-CN"/>
              <a:t>UI</a:t>
            </a:r>
            <a:r>
              <a:rPr lang="zh-CN" altLang="en-US"/>
              <a:t>界面</a:t>
            </a:r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588645" y="3920490"/>
            <a:ext cx="2444750" cy="17259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b="1"/>
              <a:t>解决方案：</a:t>
            </a:r>
            <a:r>
              <a:rPr lang="zh-CN" altLang="en-US"/>
              <a:t>使用</a:t>
            </a:r>
            <a:r>
              <a:rPr lang="en-US" altLang="zh-CN"/>
              <a:t>AI</a:t>
            </a:r>
            <a:r>
              <a:rPr lang="zh-CN" altLang="en-US"/>
              <a:t>助手（</a:t>
            </a:r>
            <a:r>
              <a:rPr lang="en-US" altLang="zh-CN"/>
              <a:t>cline</a:t>
            </a:r>
            <a:r>
              <a:rPr lang="zh-CN" altLang="en-US"/>
              <a:t>，</a:t>
            </a:r>
            <a:r>
              <a:rPr lang="en-US" altLang="zh-CN"/>
              <a:t>cursor</a:t>
            </a:r>
            <a:r>
              <a:rPr lang="zh-CN" altLang="en-US"/>
              <a:t>）</a:t>
            </a:r>
            <a:r>
              <a:rPr lang="zh-CN" altLang="en-US"/>
              <a:t>继续完成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69005" y="1386840"/>
            <a:ext cx="8280400" cy="4519930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9" name="椭圆 58"/>
          <p:cNvSpPr/>
          <p:nvPr>
            <p:custDataLst>
              <p:tags r:id="rId1"/>
            </p:custDataLst>
          </p:nvPr>
        </p:nvSpPr>
        <p:spPr>
          <a:xfrm>
            <a:off x="-369570" y="-820420"/>
            <a:ext cx="2344420" cy="2344420"/>
          </a:xfrm>
          <a:prstGeom prst="ellipse">
            <a:avLst/>
          </a:prstGeom>
          <a:solidFill>
            <a:srgbClr val="D9C0B4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cs typeface="思源黑体 CN Normal" panose="020B0400000000000000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-97790" y="0"/>
            <a:ext cx="12299950" cy="933450"/>
            <a:chOff x="6121" y="1678"/>
            <a:chExt cx="19370" cy="1470"/>
          </a:xfrm>
        </p:grpSpPr>
        <p:sp>
          <p:nvSpPr>
            <p:cNvPr id="5" name="平行四边形 4"/>
            <p:cNvSpPr/>
            <p:nvPr/>
          </p:nvSpPr>
          <p:spPr>
            <a:xfrm rot="16200000">
              <a:off x="7584" y="2177"/>
              <a:ext cx="1470" cy="472"/>
            </a:xfrm>
            <a:prstGeom prst="parallelogram">
              <a:avLst>
                <a:gd name="adj" fmla="val 76588"/>
              </a:avLst>
            </a:prstGeom>
            <a:solidFill>
              <a:srgbClr val="901F2A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" name="平行四边形 6"/>
            <p:cNvSpPr/>
            <p:nvPr>
              <p:custDataLst>
                <p:tags r:id="rId2"/>
              </p:custDataLst>
            </p:nvPr>
          </p:nvSpPr>
          <p:spPr>
            <a:xfrm rot="20760000">
              <a:off x="6121" y="1913"/>
              <a:ext cx="2130" cy="1064"/>
            </a:xfrm>
            <a:prstGeom prst="parallelogram">
              <a:avLst/>
            </a:prstGeom>
            <a:gradFill>
              <a:gsLst>
                <a:gs pos="100000">
                  <a:srgbClr val="901F2A">
                    <a:alpha val="100000"/>
                  </a:srgbClr>
                </a:gs>
                <a:gs pos="0">
                  <a:srgbClr val="901F2A">
                    <a:alpha val="43000"/>
                  </a:srgbClr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8540" y="2032"/>
              <a:ext cx="16951" cy="1106"/>
            </a:xfrm>
            <a:prstGeom prst="rect">
              <a:avLst/>
            </a:prstGeom>
            <a:gradFill>
              <a:gsLst>
                <a:gs pos="0">
                  <a:srgbClr val="901F2A"/>
                </a:gs>
                <a:gs pos="100000">
                  <a:srgbClr val="D8BEB2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16" name="文本框 17"/>
          <p:cNvSpPr txBox="1"/>
          <p:nvPr>
            <p:custDataLst>
              <p:tags r:id="rId3"/>
            </p:custDataLst>
          </p:nvPr>
        </p:nvSpPr>
        <p:spPr>
          <a:xfrm rot="20700000">
            <a:off x="151765" y="144463"/>
            <a:ext cx="1009650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ctr" anchorCtr="0">
            <a:spAutoFit/>
          </a:bodyPr>
          <a:p>
            <a:pPr fontAlgn="ctr"/>
            <a:r>
              <a:rPr lang="en-US" altLang="zh-CN" sz="3600" b="1" dirty="0">
                <a:solidFill>
                  <a:schemeClr val="bg1"/>
                </a:solidFill>
                <a:latin typeface="+mj-ea"/>
                <a:ea typeface="+mj-ea"/>
                <a:cs typeface="思源黑体 CN Normal" panose="020B0400000000000000" charset="-122"/>
              </a:rPr>
              <a:t>05</a:t>
            </a:r>
            <a:endParaRPr lang="en-US" altLang="zh-CN" sz="3600" b="1" dirty="0">
              <a:solidFill>
                <a:schemeClr val="bg1"/>
              </a:solidFill>
              <a:latin typeface="+mj-ea"/>
              <a:ea typeface="+mj-ea"/>
              <a:cs typeface="思源黑体 CN Normal" panose="020B0400000000000000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530350" y="317500"/>
            <a:ext cx="4191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ctr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参考文献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思源黑体 CN Normal" panose="020B0400000000000000" charset="-122"/>
              <a:sym typeface="+mn-ea"/>
            </a:endParaRPr>
          </a:p>
        </p:txBody>
      </p:sp>
      <p:pic>
        <p:nvPicPr>
          <p:cNvPr id="2" name="图片 1" descr="建筑-10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>
            <a:alphaModFix amt="60000"/>
          </a:blip>
          <a:stretch>
            <a:fillRect/>
          </a:stretch>
        </p:blipFill>
        <p:spPr>
          <a:xfrm>
            <a:off x="10191750" y="182880"/>
            <a:ext cx="2113280" cy="815340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11046460" y="5646420"/>
            <a:ext cx="1438142" cy="1438142"/>
            <a:chOff x="16961" y="8142"/>
            <a:chExt cx="2865" cy="2865"/>
          </a:xfrm>
        </p:grpSpPr>
        <p:sp>
          <p:nvSpPr>
            <p:cNvPr id="10" name="椭圆 9"/>
            <p:cNvSpPr/>
            <p:nvPr>
              <p:custDataLst>
                <p:tags r:id="rId6"/>
              </p:custDataLst>
            </p:nvPr>
          </p:nvSpPr>
          <p:spPr>
            <a:xfrm>
              <a:off x="16961" y="8142"/>
              <a:ext cx="2865" cy="2865"/>
            </a:xfrm>
            <a:prstGeom prst="ellipse">
              <a:avLst/>
            </a:prstGeom>
            <a:solidFill>
              <a:srgbClr val="D8BEB2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</a:endParaRPr>
            </a:p>
          </p:txBody>
        </p:sp>
        <p:pic>
          <p:nvPicPr>
            <p:cNvPr id="12" name="图片 11" descr="建筑-14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8"/>
            <a:stretch>
              <a:fillRect/>
            </a:stretch>
          </p:blipFill>
          <p:spPr>
            <a:xfrm>
              <a:off x="17615" y="8787"/>
              <a:ext cx="1586" cy="1553"/>
            </a:xfrm>
            <a:prstGeom prst="rect">
              <a:avLst/>
            </a:prstGeom>
            <a:effectLst>
              <a:outerShdw blurRad="50800" dist="12700" dir="2700000" algn="tl" rotWithShape="0">
                <a:prstClr val="black">
                  <a:alpha val="25000"/>
                </a:prstClr>
              </a:outerShdw>
            </a:effectLst>
          </p:spPr>
        </p:pic>
      </p:grpSp>
      <p:sp>
        <p:nvSpPr>
          <p:cNvPr id="11" name="文本框 10"/>
          <p:cNvSpPr txBox="1"/>
          <p:nvPr/>
        </p:nvSpPr>
        <p:spPr>
          <a:xfrm>
            <a:off x="437515" y="1431925"/>
            <a:ext cx="10499090" cy="6692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[1]</a:t>
            </a:r>
            <a:r>
              <a:rPr lang="zh-CN" altLang="en-US"/>
              <a:t>曹文慧</a:t>
            </a:r>
            <a:r>
              <a:rPr lang="en-US" altLang="zh-CN"/>
              <a:t>.</a:t>
            </a:r>
            <a:r>
              <a:rPr lang="zh-CN" altLang="en-US"/>
              <a:t>基于费曼学习法的高校数学分析课程教学创新路径</a:t>
            </a:r>
            <a:r>
              <a:rPr lang="en-US" altLang="zh-CN"/>
              <a:t>[J].</a:t>
            </a:r>
            <a:r>
              <a:rPr lang="zh-CN" altLang="en-US"/>
              <a:t>教育观察</a:t>
            </a:r>
            <a:r>
              <a:rPr lang="en-US" altLang="zh-CN"/>
              <a:t>,2025,14(13):78-80+87.DOI:10.16070/j.cnki.cn45-1388/g4s.2025.13.012.</a:t>
            </a:r>
            <a:endParaRPr lang="en-US" altLang="zh-CN"/>
          </a:p>
          <a:p>
            <a:r>
              <a:rPr lang="en-US" altLang="zh-CN"/>
              <a:t>[2]</a:t>
            </a:r>
            <a:r>
              <a:rPr lang="zh-CN" altLang="en-US"/>
              <a:t>米栏</a:t>
            </a:r>
            <a:r>
              <a:rPr lang="en-US" altLang="zh-CN"/>
              <a:t>. "2024 AI Agent</a:t>
            </a:r>
            <a:r>
              <a:rPr lang="zh-CN" altLang="en-US"/>
              <a:t>应用纵览</a:t>
            </a:r>
            <a:r>
              <a:rPr lang="en-US" altLang="zh-CN"/>
              <a:t>." </a:t>
            </a:r>
            <a:r>
              <a:rPr lang="zh-CN" altLang="en-US"/>
              <a:t>《互联网周刊》</a:t>
            </a:r>
            <a:r>
              <a:rPr lang="en-US" altLang="zh-CN"/>
              <a:t> 5(2025).</a:t>
            </a:r>
            <a:endParaRPr lang="en-US" altLang="zh-CN"/>
          </a:p>
        </p:txBody>
      </p:sp>
      <p:sp>
        <p:nvSpPr>
          <p:cNvPr id="13" name="文本框 12"/>
          <p:cNvSpPr txBox="1"/>
          <p:nvPr/>
        </p:nvSpPr>
        <p:spPr>
          <a:xfrm>
            <a:off x="822960" y="3811270"/>
            <a:ext cx="9299575" cy="16427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代码仓库</a:t>
            </a:r>
            <a:r>
              <a:rPr lang="zh-CN" altLang="en-US"/>
              <a:t>地址：</a:t>
            </a:r>
            <a:r>
              <a:rPr lang="en-US" altLang="zh-CN"/>
              <a:t>https://github.com/zhuangyifan-666/feynman-copernican-app.git</a:t>
            </a:r>
            <a:endParaRPr lang="en-US" altLang="zh-CN"/>
          </a:p>
        </p:txBody>
      </p:sp>
    </p:spTree>
    <p:custDataLst>
      <p:tags r:id="rId9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绿叶"/>
          <p:cNvPicPr>
            <a:picLocks noChangeAspect="1"/>
          </p:cNvPicPr>
          <p:nvPr/>
        </p:nvPicPr>
        <p:blipFill>
          <a:blip r:embed="rId1"/>
          <a:srcRect r="14446"/>
          <a:stretch>
            <a:fillRect/>
          </a:stretch>
        </p:blipFill>
        <p:spPr>
          <a:xfrm>
            <a:off x="680085" y="635"/>
            <a:ext cx="11511915" cy="686816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-635" y="635"/>
            <a:ext cx="12192635" cy="6867525"/>
          </a:xfrm>
          <a:prstGeom prst="rect">
            <a:avLst/>
          </a:prstGeom>
          <a:gradFill>
            <a:gsLst>
              <a:gs pos="33000">
                <a:srgbClr val="901F2A">
                  <a:alpha val="78000"/>
                </a:srgbClr>
              </a:gs>
              <a:gs pos="100000">
                <a:srgbClr val="781A23">
                  <a:alpha val="0"/>
                </a:srgbClr>
              </a:gs>
              <a:gs pos="0">
                <a:srgbClr val="901F2A">
                  <a:alpha val="100000"/>
                </a:srgbClr>
              </a:gs>
            </a:gsLst>
            <a:lin ang="24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>
              <a:lnSpc>
                <a:spcPct val="200000"/>
              </a:lnSpc>
            </a:pPr>
            <a:endParaRPr lang="zh-CN" altLang="en-US">
              <a:effectLst/>
            </a:endParaRPr>
          </a:p>
        </p:txBody>
      </p:sp>
      <p:sp>
        <p:nvSpPr>
          <p:cNvPr id="9" name="矩形 8"/>
          <p:cNvSpPr/>
          <p:nvPr>
            <p:custDataLst>
              <p:tags r:id="rId2"/>
            </p:custDataLst>
          </p:nvPr>
        </p:nvSpPr>
        <p:spPr>
          <a:xfrm>
            <a:off x="0" y="-11430"/>
            <a:ext cx="12191365" cy="775970"/>
          </a:xfrm>
          <a:prstGeom prst="rect">
            <a:avLst/>
          </a:prstGeom>
          <a:gradFill>
            <a:gsLst>
              <a:gs pos="0">
                <a:srgbClr val="CDA59D"/>
              </a:gs>
              <a:gs pos="56000">
                <a:srgbClr val="D9C0B4">
                  <a:alpha val="0"/>
                </a:srgbClr>
              </a:gs>
              <a:gs pos="100000">
                <a:srgbClr val="D9C0B4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思源黑体 CN Normal" panose="020B0400000000000000" charset="-122"/>
            </a:endParaRPr>
          </a:p>
        </p:txBody>
      </p:sp>
      <p:sp>
        <p:nvSpPr>
          <p:cNvPr id="37" name="文本框 36"/>
          <p:cNvSpPr txBox="1"/>
          <p:nvPr>
            <p:custDataLst>
              <p:tags r:id="rId3"/>
            </p:custDataLst>
          </p:nvPr>
        </p:nvSpPr>
        <p:spPr>
          <a:xfrm>
            <a:off x="513080" y="3368993"/>
            <a:ext cx="6483985" cy="119888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汉仪大黑简" panose="02010609000101010101" charset="-122"/>
                <a:sym typeface="+mn-ea"/>
              </a:rPr>
              <a:t>谢谢观看！</a:t>
            </a:r>
            <a:endParaRPr lang="en-US" altLang="zh-CN" sz="8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汉仪大黑简" panose="02010609000101010101" charset="-122"/>
              <a:sym typeface="+mn-ea"/>
            </a:endParaRPr>
          </a:p>
        </p:txBody>
      </p:sp>
      <p:cxnSp>
        <p:nvCxnSpPr>
          <p:cNvPr id="40" name="直接连接符 39"/>
          <p:cNvCxnSpPr/>
          <p:nvPr>
            <p:custDataLst>
              <p:tags r:id="rId4"/>
            </p:custDataLst>
          </p:nvPr>
        </p:nvCxnSpPr>
        <p:spPr>
          <a:xfrm>
            <a:off x="560705" y="4834890"/>
            <a:ext cx="3617595" cy="0"/>
          </a:xfrm>
          <a:prstGeom prst="line">
            <a:avLst/>
          </a:prstGeom>
          <a:ln w="1270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>
            <p:custDataLst>
              <p:tags r:id="rId5"/>
            </p:custDataLst>
          </p:nvPr>
        </p:nvSpPr>
        <p:spPr>
          <a:xfrm>
            <a:off x="560705" y="5205731"/>
            <a:ext cx="3334385" cy="52197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p>
            <a:pPr marL="0" marR="0" lvl="0" indent="0" algn="l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000" b="1" noProof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日期：</a:t>
            </a:r>
            <a:r>
              <a:rPr lang="en-US" altLang="zh-CN" sz="2000" b="1" noProof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2025.8.6</a:t>
            </a:r>
            <a:endParaRPr lang="en-US" altLang="zh-CN" sz="2000" b="1" noProof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  <a:cs typeface="思源黑体 CN Normal" panose="020B0400000000000000" charset="-122"/>
              <a:sym typeface="+mn-ea"/>
            </a:endParaRPr>
          </a:p>
        </p:txBody>
      </p:sp>
    </p:spTree>
    <p:custDataLst>
      <p:tags r:id="rId6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BEB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beidalou-damu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l="28511" r="23715"/>
          <a:stretch>
            <a:fillRect/>
          </a:stretch>
        </p:blipFill>
        <p:spPr>
          <a:xfrm>
            <a:off x="-35560" y="0"/>
            <a:ext cx="6345555" cy="6860540"/>
          </a:xfrm>
          <a:prstGeom prst="rect">
            <a:avLst/>
          </a:prstGeom>
        </p:spPr>
      </p:pic>
      <p:sp>
        <p:nvSpPr>
          <p:cNvPr id="5" name="矩形 4"/>
          <p:cNvSpPr/>
          <p:nvPr>
            <p:custDataLst>
              <p:tags r:id="rId3"/>
            </p:custDataLst>
          </p:nvPr>
        </p:nvSpPr>
        <p:spPr>
          <a:xfrm>
            <a:off x="-35560" y="0"/>
            <a:ext cx="6346190" cy="6860540"/>
          </a:xfrm>
          <a:prstGeom prst="rect">
            <a:avLst/>
          </a:prstGeom>
          <a:gradFill>
            <a:gsLst>
              <a:gs pos="0">
                <a:srgbClr val="901F2A">
                  <a:alpha val="100000"/>
                </a:srgbClr>
              </a:gs>
              <a:gs pos="0">
                <a:srgbClr val="901F2A">
                  <a:alpha val="100000"/>
                </a:srgbClr>
              </a:gs>
              <a:gs pos="100000">
                <a:srgbClr val="901F2A">
                  <a:alpha val="29000"/>
                </a:srgbClr>
              </a:gs>
            </a:gsLst>
            <a:lin ang="24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cs typeface="思源黑体 CN Normal" panose="020B0400000000000000" charset="-122"/>
            </a:endParaRPr>
          </a:p>
        </p:txBody>
      </p:sp>
      <p:sp>
        <p:nvSpPr>
          <p:cNvPr id="7" name="矩形 6"/>
          <p:cNvSpPr/>
          <p:nvPr>
            <p:custDataLst>
              <p:tags r:id="rId4"/>
            </p:custDataLst>
          </p:nvPr>
        </p:nvSpPr>
        <p:spPr>
          <a:xfrm>
            <a:off x="1306195" y="3077210"/>
            <a:ext cx="3491865" cy="1000125"/>
          </a:xfrm>
          <a:prstGeom prst="rect">
            <a:avLst/>
          </a:prstGeom>
          <a:noFill/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思源黑体 CN Normal" panose="020B0400000000000000" charset="-122"/>
            </a:endParaRPr>
          </a:p>
        </p:txBody>
      </p:sp>
      <p:grpSp>
        <p:nvGrpSpPr>
          <p:cNvPr id="64" name="组合 63"/>
          <p:cNvGrpSpPr/>
          <p:nvPr>
            <p:custDataLst>
              <p:tags r:id="rId5"/>
            </p:custDataLst>
          </p:nvPr>
        </p:nvGrpSpPr>
        <p:grpSpPr>
          <a:xfrm>
            <a:off x="6817995" y="1177290"/>
            <a:ext cx="4831715" cy="1073785"/>
            <a:chOff x="960" y="6470"/>
            <a:chExt cx="7609" cy="1691"/>
          </a:xfrm>
        </p:grpSpPr>
        <p:sp>
          <p:nvSpPr>
            <p:cNvPr id="57" name="圆角矩形 56"/>
            <p:cNvSpPr/>
            <p:nvPr>
              <p:custDataLst>
                <p:tags r:id="rId6"/>
              </p:custDataLst>
            </p:nvPr>
          </p:nvSpPr>
          <p:spPr>
            <a:xfrm>
              <a:off x="2900" y="6470"/>
              <a:ext cx="5669" cy="1474"/>
            </a:xfrm>
            <a:prstGeom prst="roundRect">
              <a:avLst>
                <a:gd name="adj" fmla="val 50000"/>
              </a:avLst>
            </a:prstGeom>
            <a:solidFill>
              <a:srgbClr val="FAFAFA">
                <a:alpha val="50000"/>
              </a:srgb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b="1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</a:endParaRPr>
            </a:p>
          </p:txBody>
        </p:sp>
        <p:grpSp>
          <p:nvGrpSpPr>
            <p:cNvPr id="58" name="组合 57"/>
            <p:cNvGrpSpPr/>
            <p:nvPr/>
          </p:nvGrpSpPr>
          <p:grpSpPr>
            <a:xfrm rot="0">
              <a:off x="960" y="6697"/>
              <a:ext cx="1223" cy="1020"/>
              <a:chOff x="10887" y="3115"/>
              <a:chExt cx="1223" cy="1020"/>
            </a:xfrm>
          </p:grpSpPr>
          <p:sp>
            <p:nvSpPr>
              <p:cNvPr id="59" name="椭圆 58"/>
              <p:cNvSpPr/>
              <p:nvPr>
                <p:custDataLst>
                  <p:tags r:id="rId7"/>
                </p:custDataLst>
              </p:nvPr>
            </p:nvSpPr>
            <p:spPr>
              <a:xfrm>
                <a:off x="10988" y="3115"/>
                <a:ext cx="1020" cy="1020"/>
              </a:xfrm>
              <a:prstGeom prst="ellipse">
                <a:avLst/>
              </a:prstGeom>
              <a:solidFill>
                <a:srgbClr val="901F2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b="1">
                  <a:solidFill>
                    <a:schemeClr val="lt1"/>
                  </a:solidFill>
                  <a:latin typeface="微软雅黑" panose="020B0503020204020204" charset="-122"/>
                  <a:ea typeface="微软雅黑" panose="020B0503020204020204" charset="-122"/>
                  <a:cs typeface="思源黑体 CN Normal" panose="020B0400000000000000" charset="-122"/>
                </a:endParaRPr>
              </a:p>
            </p:txBody>
          </p:sp>
          <p:sp>
            <p:nvSpPr>
              <p:cNvPr id="60" name="文本框 59"/>
              <p:cNvSpPr txBox="1"/>
              <p:nvPr>
                <p:custDataLst>
                  <p:tags r:id="rId8"/>
                </p:custDataLst>
              </p:nvPr>
            </p:nvSpPr>
            <p:spPr>
              <a:xfrm>
                <a:off x="10887" y="3262"/>
                <a:ext cx="1223" cy="7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/>
                <a:r>
                  <a:rPr lang="en-US" altLang="zh-CN" sz="2400" b="1">
                    <a:solidFill>
                      <a:schemeClr val="lt1"/>
                    </a:solidFill>
                    <a:latin typeface="微软雅黑" panose="020B0503020204020204" charset="-122"/>
                    <a:ea typeface="微软雅黑" panose="020B0503020204020204" charset="-122"/>
                    <a:cs typeface="思源黑体 CN Normal" panose="020B0400000000000000" charset="-122"/>
                  </a:rPr>
                  <a:t>01</a:t>
                </a:r>
                <a:endParaRPr lang="en-US" altLang="zh-CN" sz="2400" b="1">
                  <a:solidFill>
                    <a:schemeClr val="lt1"/>
                  </a:solidFill>
                  <a:latin typeface="微软雅黑" panose="020B0503020204020204" charset="-122"/>
                  <a:ea typeface="微软雅黑" panose="020B0503020204020204" charset="-122"/>
                  <a:cs typeface="思源黑体 CN Normal" panose="020B0400000000000000" charset="-122"/>
                </a:endParaRPr>
              </a:p>
            </p:txBody>
          </p:sp>
        </p:grpSp>
        <p:sp>
          <p:nvSpPr>
            <p:cNvPr id="61" name="文本框 60"/>
            <p:cNvSpPr txBox="1"/>
            <p:nvPr>
              <p:custDataLst>
                <p:tags r:id="rId9"/>
              </p:custDataLst>
            </p:nvPr>
          </p:nvSpPr>
          <p:spPr>
            <a:xfrm>
              <a:off x="3952" y="6845"/>
              <a:ext cx="3347" cy="1316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algn="l"/>
              <a:r>
                <a:rPr lang="zh-CN" altLang="en-US" sz="2400" b="1">
                  <a:solidFill>
                    <a:schemeClr val="dk1"/>
                  </a:solidFill>
                  <a:latin typeface="微软雅黑" panose="020B0503020204020204" charset="-122"/>
                  <a:ea typeface="微软雅黑" panose="020B0503020204020204" charset="-122"/>
                  <a:cs typeface="思源黑体 CN Normal" panose="020B0400000000000000" charset="-122"/>
                </a:rPr>
                <a:t>核心概念介绍</a:t>
              </a:r>
              <a:endParaRPr lang="zh-CN" altLang="en-US" sz="2400" b="1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</a:endParaRPr>
            </a:p>
          </p:txBody>
        </p:sp>
        <p:sp>
          <p:nvSpPr>
            <p:cNvPr id="62" name="等腰三角形 61"/>
            <p:cNvSpPr/>
            <p:nvPr>
              <p:custDataLst>
                <p:tags r:id="rId10"/>
              </p:custDataLst>
            </p:nvPr>
          </p:nvSpPr>
          <p:spPr>
            <a:xfrm rot="5400000">
              <a:off x="2411" y="7124"/>
              <a:ext cx="260" cy="167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b="1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</a:endParaRPr>
            </a:p>
          </p:txBody>
        </p:sp>
      </p:grpSp>
      <p:grpSp>
        <p:nvGrpSpPr>
          <p:cNvPr id="10" name="组合 9"/>
          <p:cNvGrpSpPr/>
          <p:nvPr>
            <p:custDataLst>
              <p:tags r:id="rId11"/>
            </p:custDataLst>
          </p:nvPr>
        </p:nvGrpSpPr>
        <p:grpSpPr>
          <a:xfrm>
            <a:off x="6817360" y="2538730"/>
            <a:ext cx="4831715" cy="935990"/>
            <a:chOff x="960" y="6470"/>
            <a:chExt cx="7609" cy="1474"/>
          </a:xfrm>
        </p:grpSpPr>
        <p:sp>
          <p:nvSpPr>
            <p:cNvPr id="13" name="圆角矩形 12"/>
            <p:cNvSpPr/>
            <p:nvPr>
              <p:custDataLst>
                <p:tags r:id="rId12"/>
              </p:custDataLst>
            </p:nvPr>
          </p:nvSpPr>
          <p:spPr>
            <a:xfrm>
              <a:off x="2900" y="6470"/>
              <a:ext cx="5669" cy="1474"/>
            </a:xfrm>
            <a:prstGeom prst="roundRect">
              <a:avLst>
                <a:gd name="adj" fmla="val 50000"/>
              </a:avLst>
            </a:prstGeom>
            <a:solidFill>
              <a:srgbClr val="FAFAFA">
                <a:alpha val="50000"/>
              </a:srgb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b="1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</a:endParaRPr>
            </a:p>
          </p:txBody>
        </p:sp>
        <p:grpSp>
          <p:nvGrpSpPr>
            <p:cNvPr id="14" name="组合 13"/>
            <p:cNvGrpSpPr/>
            <p:nvPr/>
          </p:nvGrpSpPr>
          <p:grpSpPr>
            <a:xfrm rot="0">
              <a:off x="960" y="6697"/>
              <a:ext cx="1223" cy="1020"/>
              <a:chOff x="10887" y="3115"/>
              <a:chExt cx="1223" cy="1020"/>
            </a:xfrm>
          </p:grpSpPr>
          <p:sp>
            <p:nvSpPr>
              <p:cNvPr id="15" name="椭圆 14"/>
              <p:cNvSpPr/>
              <p:nvPr>
                <p:custDataLst>
                  <p:tags r:id="rId13"/>
                </p:custDataLst>
              </p:nvPr>
            </p:nvSpPr>
            <p:spPr>
              <a:xfrm>
                <a:off x="10988" y="3115"/>
                <a:ext cx="1020" cy="1020"/>
              </a:xfrm>
              <a:prstGeom prst="ellipse">
                <a:avLst/>
              </a:prstGeom>
              <a:solidFill>
                <a:srgbClr val="901F2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b="1">
                  <a:solidFill>
                    <a:schemeClr val="lt1"/>
                  </a:solidFill>
                  <a:latin typeface="微软雅黑" panose="020B0503020204020204" charset="-122"/>
                  <a:ea typeface="微软雅黑" panose="020B0503020204020204" charset="-122"/>
                  <a:cs typeface="思源黑体 CN Normal" panose="020B0400000000000000" charset="-122"/>
                </a:endParaRPr>
              </a:p>
            </p:txBody>
          </p:sp>
          <p:sp>
            <p:nvSpPr>
              <p:cNvPr id="17" name="文本框 16"/>
              <p:cNvSpPr txBox="1"/>
              <p:nvPr>
                <p:custDataLst>
                  <p:tags r:id="rId14"/>
                </p:custDataLst>
              </p:nvPr>
            </p:nvSpPr>
            <p:spPr>
              <a:xfrm>
                <a:off x="10887" y="3262"/>
                <a:ext cx="1223" cy="7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/>
                <a:r>
                  <a:rPr lang="en-US" altLang="zh-CN" sz="2400" b="1">
                    <a:solidFill>
                      <a:schemeClr val="lt1"/>
                    </a:solidFill>
                    <a:latin typeface="微软雅黑" panose="020B0503020204020204" charset="-122"/>
                    <a:ea typeface="微软雅黑" panose="020B0503020204020204" charset="-122"/>
                    <a:cs typeface="思源黑体 CN Normal" panose="020B0400000000000000" charset="-122"/>
                  </a:rPr>
                  <a:t>02</a:t>
                </a:r>
                <a:endParaRPr lang="en-US" altLang="zh-CN" sz="2400" b="1">
                  <a:solidFill>
                    <a:schemeClr val="lt1"/>
                  </a:solidFill>
                  <a:latin typeface="微软雅黑" panose="020B0503020204020204" charset="-122"/>
                  <a:ea typeface="微软雅黑" panose="020B0503020204020204" charset="-122"/>
                  <a:cs typeface="思源黑体 CN Normal" panose="020B0400000000000000" charset="-122"/>
                </a:endParaRPr>
              </a:p>
            </p:txBody>
          </p:sp>
        </p:grpSp>
        <p:sp>
          <p:nvSpPr>
            <p:cNvPr id="20" name="等腰三角形 19"/>
            <p:cNvSpPr/>
            <p:nvPr>
              <p:custDataLst>
                <p:tags r:id="rId15"/>
              </p:custDataLst>
            </p:nvPr>
          </p:nvSpPr>
          <p:spPr>
            <a:xfrm rot="5400000">
              <a:off x="2411" y="7124"/>
              <a:ext cx="260" cy="167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b="1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</a:endParaRPr>
            </a:p>
          </p:txBody>
        </p:sp>
      </p:grpSp>
      <p:grpSp>
        <p:nvGrpSpPr>
          <p:cNvPr id="22" name="组合 21"/>
          <p:cNvGrpSpPr/>
          <p:nvPr>
            <p:custDataLst>
              <p:tags r:id="rId16"/>
            </p:custDataLst>
          </p:nvPr>
        </p:nvGrpSpPr>
        <p:grpSpPr>
          <a:xfrm>
            <a:off x="6817360" y="3900170"/>
            <a:ext cx="4831715" cy="935990"/>
            <a:chOff x="960" y="6470"/>
            <a:chExt cx="7609" cy="1474"/>
          </a:xfrm>
        </p:grpSpPr>
        <p:sp>
          <p:nvSpPr>
            <p:cNvPr id="23" name="圆角矩形 22"/>
            <p:cNvSpPr/>
            <p:nvPr>
              <p:custDataLst>
                <p:tags r:id="rId17"/>
              </p:custDataLst>
            </p:nvPr>
          </p:nvSpPr>
          <p:spPr>
            <a:xfrm>
              <a:off x="2900" y="6470"/>
              <a:ext cx="5669" cy="1474"/>
            </a:xfrm>
            <a:prstGeom prst="roundRect">
              <a:avLst>
                <a:gd name="adj" fmla="val 50000"/>
              </a:avLst>
            </a:prstGeom>
            <a:solidFill>
              <a:srgbClr val="FAFAFA">
                <a:alpha val="50000"/>
              </a:srgb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b="1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</a:endParaRPr>
            </a:p>
          </p:txBody>
        </p:sp>
        <p:grpSp>
          <p:nvGrpSpPr>
            <p:cNvPr id="24" name="组合 23"/>
            <p:cNvGrpSpPr/>
            <p:nvPr/>
          </p:nvGrpSpPr>
          <p:grpSpPr>
            <a:xfrm rot="0">
              <a:off x="960" y="6697"/>
              <a:ext cx="1223" cy="1020"/>
              <a:chOff x="10887" y="3115"/>
              <a:chExt cx="1223" cy="1020"/>
            </a:xfrm>
          </p:grpSpPr>
          <p:sp>
            <p:nvSpPr>
              <p:cNvPr id="25" name="椭圆 24"/>
              <p:cNvSpPr/>
              <p:nvPr>
                <p:custDataLst>
                  <p:tags r:id="rId18"/>
                </p:custDataLst>
              </p:nvPr>
            </p:nvSpPr>
            <p:spPr>
              <a:xfrm>
                <a:off x="10988" y="3115"/>
                <a:ext cx="1020" cy="1020"/>
              </a:xfrm>
              <a:prstGeom prst="ellipse">
                <a:avLst/>
              </a:prstGeom>
              <a:solidFill>
                <a:srgbClr val="901F2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b="1">
                  <a:solidFill>
                    <a:schemeClr val="lt1"/>
                  </a:solidFill>
                  <a:latin typeface="微软雅黑" panose="020B0503020204020204" charset="-122"/>
                  <a:ea typeface="微软雅黑" panose="020B0503020204020204" charset="-122"/>
                  <a:cs typeface="思源黑体 CN Normal" panose="020B0400000000000000" charset="-122"/>
                </a:endParaRPr>
              </a:p>
            </p:txBody>
          </p:sp>
          <p:sp>
            <p:nvSpPr>
              <p:cNvPr id="26" name="文本框 25"/>
              <p:cNvSpPr txBox="1"/>
              <p:nvPr>
                <p:custDataLst>
                  <p:tags r:id="rId19"/>
                </p:custDataLst>
              </p:nvPr>
            </p:nvSpPr>
            <p:spPr>
              <a:xfrm>
                <a:off x="10887" y="3262"/>
                <a:ext cx="1223" cy="7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/>
                <a:r>
                  <a:rPr lang="en-US" altLang="zh-CN" sz="2400" b="1">
                    <a:solidFill>
                      <a:schemeClr val="lt1"/>
                    </a:solidFill>
                    <a:latin typeface="微软雅黑" panose="020B0503020204020204" charset="-122"/>
                    <a:ea typeface="微软雅黑" panose="020B0503020204020204" charset="-122"/>
                    <a:cs typeface="思源黑体 CN Normal" panose="020B0400000000000000" charset="-122"/>
                  </a:rPr>
                  <a:t>03</a:t>
                </a:r>
                <a:endParaRPr lang="en-US" altLang="zh-CN" sz="2400" b="1">
                  <a:solidFill>
                    <a:schemeClr val="lt1"/>
                  </a:solidFill>
                  <a:latin typeface="微软雅黑" panose="020B0503020204020204" charset="-122"/>
                  <a:ea typeface="微软雅黑" panose="020B0503020204020204" charset="-122"/>
                  <a:cs typeface="思源黑体 CN Normal" panose="020B0400000000000000" charset="-122"/>
                </a:endParaRPr>
              </a:p>
            </p:txBody>
          </p:sp>
        </p:grpSp>
        <p:sp>
          <p:nvSpPr>
            <p:cNvPr id="28" name="等腰三角形 27"/>
            <p:cNvSpPr/>
            <p:nvPr>
              <p:custDataLst>
                <p:tags r:id="rId20"/>
              </p:custDataLst>
            </p:nvPr>
          </p:nvSpPr>
          <p:spPr>
            <a:xfrm rot="5400000">
              <a:off x="2411" y="7124"/>
              <a:ext cx="260" cy="167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b="1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</a:endParaRPr>
            </a:p>
          </p:txBody>
        </p:sp>
      </p:grpSp>
      <p:grpSp>
        <p:nvGrpSpPr>
          <p:cNvPr id="30" name="组合 29"/>
          <p:cNvGrpSpPr/>
          <p:nvPr>
            <p:custDataLst>
              <p:tags r:id="rId21"/>
            </p:custDataLst>
          </p:nvPr>
        </p:nvGrpSpPr>
        <p:grpSpPr>
          <a:xfrm>
            <a:off x="6817360" y="5261610"/>
            <a:ext cx="4831715" cy="935990"/>
            <a:chOff x="960" y="6470"/>
            <a:chExt cx="7609" cy="1474"/>
          </a:xfrm>
        </p:grpSpPr>
        <p:sp>
          <p:nvSpPr>
            <p:cNvPr id="31" name="圆角矩形 30"/>
            <p:cNvSpPr/>
            <p:nvPr>
              <p:custDataLst>
                <p:tags r:id="rId22"/>
              </p:custDataLst>
            </p:nvPr>
          </p:nvSpPr>
          <p:spPr>
            <a:xfrm>
              <a:off x="2900" y="6470"/>
              <a:ext cx="5669" cy="1474"/>
            </a:xfrm>
            <a:prstGeom prst="roundRect">
              <a:avLst>
                <a:gd name="adj" fmla="val 50000"/>
              </a:avLst>
            </a:prstGeom>
            <a:solidFill>
              <a:srgbClr val="FAFAFA">
                <a:alpha val="50000"/>
              </a:srgb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b="1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</a:endParaRPr>
            </a:p>
          </p:txBody>
        </p:sp>
        <p:grpSp>
          <p:nvGrpSpPr>
            <p:cNvPr id="32" name="组合 31"/>
            <p:cNvGrpSpPr/>
            <p:nvPr/>
          </p:nvGrpSpPr>
          <p:grpSpPr>
            <a:xfrm rot="0">
              <a:off x="960" y="6697"/>
              <a:ext cx="1223" cy="1020"/>
              <a:chOff x="10887" y="3115"/>
              <a:chExt cx="1223" cy="1020"/>
            </a:xfrm>
          </p:grpSpPr>
          <p:sp>
            <p:nvSpPr>
              <p:cNvPr id="33" name="椭圆 32"/>
              <p:cNvSpPr/>
              <p:nvPr>
                <p:custDataLst>
                  <p:tags r:id="rId23"/>
                </p:custDataLst>
              </p:nvPr>
            </p:nvSpPr>
            <p:spPr>
              <a:xfrm>
                <a:off x="10988" y="3115"/>
                <a:ext cx="1020" cy="1020"/>
              </a:xfrm>
              <a:prstGeom prst="ellipse">
                <a:avLst/>
              </a:prstGeom>
              <a:solidFill>
                <a:srgbClr val="901F2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b="1">
                  <a:solidFill>
                    <a:schemeClr val="lt1"/>
                  </a:solidFill>
                  <a:latin typeface="微软雅黑" panose="020B0503020204020204" charset="-122"/>
                  <a:ea typeface="微软雅黑" panose="020B0503020204020204" charset="-122"/>
                  <a:cs typeface="思源黑体 CN Normal" panose="020B0400000000000000" charset="-122"/>
                </a:endParaRPr>
              </a:p>
            </p:txBody>
          </p:sp>
          <p:sp>
            <p:nvSpPr>
              <p:cNvPr id="34" name="文本框 33"/>
              <p:cNvSpPr txBox="1"/>
              <p:nvPr>
                <p:custDataLst>
                  <p:tags r:id="rId24"/>
                </p:custDataLst>
              </p:nvPr>
            </p:nvSpPr>
            <p:spPr>
              <a:xfrm>
                <a:off x="10887" y="3262"/>
                <a:ext cx="1223" cy="7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/>
                <a:r>
                  <a:rPr lang="en-US" altLang="zh-CN" sz="2400" b="1">
                    <a:solidFill>
                      <a:schemeClr val="lt1"/>
                    </a:solidFill>
                    <a:latin typeface="微软雅黑" panose="020B0503020204020204" charset="-122"/>
                    <a:ea typeface="微软雅黑" panose="020B0503020204020204" charset="-122"/>
                    <a:cs typeface="思源黑体 CN Normal" panose="020B0400000000000000" charset="-122"/>
                  </a:rPr>
                  <a:t>04</a:t>
                </a:r>
                <a:endParaRPr lang="en-US" altLang="zh-CN" sz="2400" b="1">
                  <a:solidFill>
                    <a:schemeClr val="lt1"/>
                  </a:solidFill>
                  <a:latin typeface="微软雅黑" panose="020B0503020204020204" charset="-122"/>
                  <a:ea typeface="微软雅黑" panose="020B0503020204020204" charset="-122"/>
                  <a:cs typeface="思源黑体 CN Normal" panose="020B0400000000000000" charset="-122"/>
                </a:endParaRPr>
              </a:p>
            </p:txBody>
          </p:sp>
        </p:grpSp>
        <p:sp>
          <p:nvSpPr>
            <p:cNvPr id="36" name="等腰三角形 35"/>
            <p:cNvSpPr/>
            <p:nvPr>
              <p:custDataLst>
                <p:tags r:id="rId25"/>
              </p:custDataLst>
            </p:nvPr>
          </p:nvSpPr>
          <p:spPr>
            <a:xfrm rot="5400000">
              <a:off x="2411" y="7124"/>
              <a:ext cx="260" cy="167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b="1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</a:endParaRPr>
            </a:p>
          </p:txBody>
        </p:sp>
      </p:grpSp>
      <p:sp>
        <p:nvSpPr>
          <p:cNvPr id="73" name="文本框 72"/>
          <p:cNvSpPr txBox="1"/>
          <p:nvPr>
            <p:custDataLst>
              <p:tags r:id="rId26"/>
            </p:custDataLst>
          </p:nvPr>
        </p:nvSpPr>
        <p:spPr>
          <a:xfrm>
            <a:off x="8717915" y="2736215"/>
            <a:ext cx="2019935" cy="77724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/>
            <a:r>
              <a:rPr lang="zh-CN" altLang="en-US" sz="2400" b="1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代码施工过程</a:t>
            </a:r>
            <a:endParaRPr lang="zh-CN" altLang="en-US" sz="2400" b="1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思源黑体 CN Normal" panose="020B0400000000000000" charset="-122"/>
              <a:sym typeface="+mn-ea"/>
            </a:endParaRPr>
          </a:p>
        </p:txBody>
      </p:sp>
      <p:sp>
        <p:nvSpPr>
          <p:cNvPr id="74" name="文本框 73"/>
          <p:cNvSpPr txBox="1"/>
          <p:nvPr>
            <p:custDataLst>
              <p:tags r:id="rId27"/>
            </p:custDataLst>
          </p:nvPr>
        </p:nvSpPr>
        <p:spPr>
          <a:xfrm>
            <a:off x="9131300" y="4136390"/>
            <a:ext cx="143637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2400" b="1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系统展示</a:t>
            </a:r>
            <a:endParaRPr lang="zh-CN" altLang="en-US" sz="2400" b="1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思源黑体 CN Normal" panose="020B0400000000000000" charset="-122"/>
              <a:sym typeface="+mn-ea"/>
            </a:endParaRPr>
          </a:p>
        </p:txBody>
      </p:sp>
      <p:sp>
        <p:nvSpPr>
          <p:cNvPr id="75" name="文本框 74"/>
          <p:cNvSpPr txBox="1"/>
          <p:nvPr>
            <p:custDataLst>
              <p:tags r:id="rId28"/>
            </p:custDataLst>
          </p:nvPr>
        </p:nvSpPr>
        <p:spPr>
          <a:xfrm>
            <a:off x="8681085" y="5499735"/>
            <a:ext cx="2380615" cy="8502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/>
            <a:r>
              <a:rPr lang="zh-CN" altLang="en-US" sz="2400" b="1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反思与后续</a:t>
            </a:r>
            <a:r>
              <a:rPr lang="zh-CN" altLang="en-US" sz="2400" b="1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优化</a:t>
            </a:r>
            <a:endParaRPr lang="zh-CN" altLang="en-US" sz="2400" b="1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思源黑体 CN Normal" panose="020B0400000000000000" charset="-122"/>
              <a:sym typeface="+mn-ea"/>
            </a:endParaRPr>
          </a:p>
        </p:txBody>
      </p:sp>
      <p:sp>
        <p:nvSpPr>
          <p:cNvPr id="29" name="文本框 28"/>
          <p:cNvSpPr txBox="1"/>
          <p:nvPr>
            <p:custDataLst>
              <p:tags r:id="rId29"/>
            </p:custDataLst>
          </p:nvPr>
        </p:nvSpPr>
        <p:spPr>
          <a:xfrm>
            <a:off x="1439545" y="1577975"/>
            <a:ext cx="3224530" cy="132207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p>
            <a:pPr algn="ctr"/>
            <a:r>
              <a:rPr lang="zh-CN" altLang="en-US" sz="8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目</a:t>
            </a:r>
            <a:r>
              <a:rPr lang="en-US" altLang="zh-CN" sz="8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altLang="en-US" sz="8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录</a:t>
            </a:r>
            <a:endParaRPr lang="zh-CN" altLang="en-US" sz="80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30"/>
            </p:custDataLst>
          </p:nvPr>
        </p:nvSpPr>
        <p:spPr>
          <a:xfrm>
            <a:off x="1306830" y="3223895"/>
            <a:ext cx="3491230" cy="70675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p>
            <a:pPr algn="ctr"/>
            <a:r>
              <a:rPr lang="en-US" altLang="zh-CN" sz="4000" b="1">
                <a:ln>
                  <a:noFill/>
                </a:ln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</a:rPr>
              <a:t>CONTENTS</a:t>
            </a:r>
            <a:endParaRPr lang="en-US" altLang="zh-CN" sz="4000" b="1">
              <a:ln>
                <a:noFill/>
              </a:ln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思源黑体 CN Normal" panose="020B0400000000000000" charset="-122"/>
            </a:endParaRPr>
          </a:p>
        </p:txBody>
      </p:sp>
    </p:spTree>
    <p:custDataLst>
      <p:tags r:id="rId31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0095" cy="6858000"/>
          </a:xfrm>
          <a:prstGeom prst="rect">
            <a:avLst/>
          </a:prstGeom>
        </p:spPr>
      </p:pic>
      <p:sp>
        <p:nvSpPr>
          <p:cNvPr id="16" name="矩形 15"/>
          <p:cNvSpPr/>
          <p:nvPr>
            <p:custDataLst>
              <p:tags r:id="rId3"/>
            </p:custDataLst>
          </p:nvPr>
        </p:nvSpPr>
        <p:spPr>
          <a:xfrm>
            <a:off x="-33020" y="0"/>
            <a:ext cx="12235815" cy="6857365"/>
          </a:xfrm>
          <a:prstGeom prst="rect">
            <a:avLst/>
          </a:prstGeom>
          <a:solidFill>
            <a:srgbClr val="DA979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cs typeface="思源黑体 CN Normal" panose="020B0400000000000000" charset="-122"/>
            </a:endParaRPr>
          </a:p>
        </p:txBody>
      </p:sp>
      <p:sp>
        <p:nvSpPr>
          <p:cNvPr id="9" name="单圆角矩形 8"/>
          <p:cNvSpPr/>
          <p:nvPr>
            <p:custDataLst>
              <p:tags r:id="rId4"/>
            </p:custDataLst>
          </p:nvPr>
        </p:nvSpPr>
        <p:spPr>
          <a:xfrm>
            <a:off x="0" y="2476500"/>
            <a:ext cx="12202795" cy="1908810"/>
          </a:xfrm>
          <a:prstGeom prst="round1Rect">
            <a:avLst>
              <a:gd name="adj" fmla="val 0"/>
            </a:avLst>
          </a:prstGeom>
          <a:solidFill>
            <a:srgbClr val="D9C0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cs typeface="思源黑体 CN Normal" panose="020B0400000000000000" charset="-122"/>
            </a:endParaRPr>
          </a:p>
        </p:txBody>
      </p:sp>
      <p:sp>
        <p:nvSpPr>
          <p:cNvPr id="5" name="单圆角矩形 4"/>
          <p:cNvSpPr/>
          <p:nvPr>
            <p:custDataLst>
              <p:tags r:id="rId5"/>
            </p:custDataLst>
          </p:nvPr>
        </p:nvSpPr>
        <p:spPr>
          <a:xfrm>
            <a:off x="226060" y="2476500"/>
            <a:ext cx="7074535" cy="1908810"/>
          </a:xfrm>
          <a:prstGeom prst="round1Rect">
            <a:avLst>
              <a:gd name="adj" fmla="val 0"/>
            </a:avLst>
          </a:prstGeom>
          <a:solidFill>
            <a:srgbClr val="901F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cs typeface="思源黑体 CN Normal" panose="020B0400000000000000" charset="-122"/>
            </a:endParaRPr>
          </a:p>
        </p:txBody>
      </p:sp>
      <p:pic>
        <p:nvPicPr>
          <p:cNvPr id="3" name="图片 2" descr="底图-04"/>
          <p:cNvPicPr>
            <a:picLocks noChangeAspect="1"/>
          </p:cNvPicPr>
          <p:nvPr/>
        </p:nvPicPr>
        <p:blipFill>
          <a:blip r:embed="rId6"/>
          <a:srcRect r="4676"/>
          <a:stretch>
            <a:fillRect/>
          </a:stretch>
        </p:blipFill>
        <p:spPr>
          <a:xfrm>
            <a:off x="356235" y="2873375"/>
            <a:ext cx="6939280" cy="1645920"/>
          </a:xfrm>
          <a:prstGeom prst="rect">
            <a:avLst/>
          </a:prstGeom>
        </p:spPr>
      </p:pic>
      <p:sp>
        <p:nvSpPr>
          <p:cNvPr id="6" name="矩形 5"/>
          <p:cNvSpPr/>
          <p:nvPr>
            <p:custDataLst>
              <p:tags r:id="rId7"/>
            </p:custDataLst>
          </p:nvPr>
        </p:nvSpPr>
        <p:spPr>
          <a:xfrm>
            <a:off x="1880870" y="3473450"/>
            <a:ext cx="4950460" cy="457200"/>
          </a:xfrm>
          <a:prstGeom prst="rect">
            <a:avLst/>
          </a:prstGeom>
        </p:spPr>
        <p:txBody>
          <a:bodyPr wrap="square">
            <a:spAutoFit/>
          </a:bodyPr>
          <a:p>
            <a:pPr algn="l" fontAlgn="auto">
              <a:lnSpc>
                <a:spcPct val="170000"/>
              </a:lnSpc>
            </a:pPr>
            <a:endParaRPr lang="zh-CN" sz="1400" b="1" strike="noStrike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思源黑体 CN Normal" panose="020B0400000000000000" charset="-122"/>
              <a:sym typeface="+mn-ea"/>
            </a:endParaRPr>
          </a:p>
        </p:txBody>
      </p:sp>
      <p:cxnSp>
        <p:nvCxnSpPr>
          <p:cNvPr id="7" name="直接连接符 6"/>
          <p:cNvCxnSpPr/>
          <p:nvPr>
            <p:custDataLst>
              <p:tags r:id="rId8"/>
            </p:custDataLst>
          </p:nvPr>
        </p:nvCxnSpPr>
        <p:spPr>
          <a:xfrm>
            <a:off x="1975803" y="3497580"/>
            <a:ext cx="1598295" cy="0"/>
          </a:xfrm>
          <a:prstGeom prst="line">
            <a:avLst/>
          </a:prstGeom>
          <a:ln w="635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17"/>
          <p:cNvSpPr txBox="1"/>
          <p:nvPr/>
        </p:nvSpPr>
        <p:spPr>
          <a:xfrm>
            <a:off x="1880870" y="2903856"/>
            <a:ext cx="3214688" cy="521970"/>
          </a:xfrm>
          <a:prstGeom prst="rect">
            <a:avLst/>
          </a:prstGeom>
          <a:noFill/>
          <a:ln w="9525">
            <a:noFill/>
          </a:ln>
        </p:spPr>
        <p:txBody>
          <a:bodyPr wrap="square" anchor="ctr" anchorCtr="0">
            <a:spAutoFit/>
          </a:bodyPr>
          <a:p>
            <a:pPr fontAlgn="ctr"/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</a:rPr>
              <a:t>核心概念介绍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思源黑体 CN Normal" panose="020B0400000000000000" charset="-122"/>
            </a:endParaRPr>
          </a:p>
        </p:txBody>
      </p:sp>
      <p:sp>
        <p:nvSpPr>
          <p:cNvPr id="13" name="文本框 17"/>
          <p:cNvSpPr txBox="1"/>
          <p:nvPr>
            <p:custDataLst>
              <p:tags r:id="rId9"/>
            </p:custDataLst>
          </p:nvPr>
        </p:nvSpPr>
        <p:spPr>
          <a:xfrm>
            <a:off x="226060" y="2774633"/>
            <a:ext cx="1823720" cy="1445260"/>
          </a:xfrm>
          <a:prstGeom prst="rect">
            <a:avLst/>
          </a:prstGeom>
          <a:noFill/>
          <a:ln w="9525">
            <a:noFill/>
          </a:ln>
        </p:spPr>
        <p:txBody>
          <a:bodyPr wrap="square" anchor="ctr" anchorCtr="0">
            <a:spAutoFit/>
          </a:bodyPr>
          <a:p>
            <a:pPr fontAlgn="ctr"/>
            <a:r>
              <a:rPr lang="en-US" altLang="zh-CN" sz="8800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Normal" panose="020B0400000000000000" charset="-122"/>
              </a:rPr>
              <a:t>01</a:t>
            </a:r>
            <a:endParaRPr lang="en-US" altLang="zh-CN" sz="8800" b="1" dirty="0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Normal" panose="020B0400000000000000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"/>
          <a:srcRect l="10003" r="8475"/>
          <a:stretch>
            <a:fillRect/>
          </a:stretch>
        </p:blipFill>
        <p:spPr>
          <a:xfrm>
            <a:off x="7300595" y="2016125"/>
            <a:ext cx="4293235" cy="2962910"/>
          </a:xfrm>
          <a:prstGeom prst="rect">
            <a:avLst/>
          </a:prstGeom>
        </p:spPr>
      </p:pic>
      <p:pic>
        <p:nvPicPr>
          <p:cNvPr id="11" name="图片 10" descr="底图-11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8603615" y="229870"/>
            <a:ext cx="1870710" cy="784860"/>
          </a:xfrm>
          <a:prstGeom prst="rect">
            <a:avLst/>
          </a:prstGeom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图片 11" descr="未标题-2_画板 1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10214610" y="363220"/>
            <a:ext cx="1870710" cy="565150"/>
          </a:xfrm>
          <a:prstGeom prst="rect">
            <a:avLst/>
          </a:prstGeom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</p:pic>
    </p:spTree>
    <p:custDataLst>
      <p:tags r:id="rId15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9" name="椭圆 58"/>
          <p:cNvSpPr/>
          <p:nvPr>
            <p:custDataLst>
              <p:tags r:id="rId1"/>
            </p:custDataLst>
          </p:nvPr>
        </p:nvSpPr>
        <p:spPr>
          <a:xfrm>
            <a:off x="-369570" y="-820420"/>
            <a:ext cx="2344420" cy="2344420"/>
          </a:xfrm>
          <a:prstGeom prst="ellipse">
            <a:avLst/>
          </a:prstGeom>
          <a:solidFill>
            <a:srgbClr val="D9C0B4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cs typeface="思源黑体 CN Normal" panose="020B0400000000000000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-97790" y="0"/>
            <a:ext cx="12299950" cy="933450"/>
            <a:chOff x="6121" y="1678"/>
            <a:chExt cx="19370" cy="1470"/>
          </a:xfrm>
        </p:grpSpPr>
        <p:sp>
          <p:nvSpPr>
            <p:cNvPr id="5" name="平行四边形 4"/>
            <p:cNvSpPr/>
            <p:nvPr/>
          </p:nvSpPr>
          <p:spPr>
            <a:xfrm rot="16200000">
              <a:off x="7584" y="2177"/>
              <a:ext cx="1470" cy="472"/>
            </a:xfrm>
            <a:prstGeom prst="parallelogram">
              <a:avLst>
                <a:gd name="adj" fmla="val 76588"/>
              </a:avLst>
            </a:prstGeom>
            <a:solidFill>
              <a:srgbClr val="901F2A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" name="平行四边形 6"/>
            <p:cNvSpPr/>
            <p:nvPr>
              <p:custDataLst>
                <p:tags r:id="rId2"/>
              </p:custDataLst>
            </p:nvPr>
          </p:nvSpPr>
          <p:spPr>
            <a:xfrm rot="20760000">
              <a:off x="6121" y="1913"/>
              <a:ext cx="2130" cy="1064"/>
            </a:xfrm>
            <a:prstGeom prst="parallelogram">
              <a:avLst/>
            </a:prstGeom>
            <a:gradFill>
              <a:gsLst>
                <a:gs pos="100000">
                  <a:srgbClr val="901F2A">
                    <a:alpha val="100000"/>
                  </a:srgbClr>
                </a:gs>
                <a:gs pos="0">
                  <a:srgbClr val="901F2A">
                    <a:alpha val="43000"/>
                  </a:srgbClr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8540" y="2032"/>
              <a:ext cx="16951" cy="1106"/>
            </a:xfrm>
            <a:prstGeom prst="rect">
              <a:avLst/>
            </a:prstGeom>
            <a:gradFill>
              <a:gsLst>
                <a:gs pos="0">
                  <a:srgbClr val="901F2A"/>
                </a:gs>
                <a:gs pos="100000">
                  <a:srgbClr val="D8BEB2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16" name="文本框 17"/>
          <p:cNvSpPr txBox="1"/>
          <p:nvPr>
            <p:custDataLst>
              <p:tags r:id="rId3"/>
            </p:custDataLst>
          </p:nvPr>
        </p:nvSpPr>
        <p:spPr>
          <a:xfrm rot="20700000">
            <a:off x="151765" y="144463"/>
            <a:ext cx="1009650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ctr" anchorCtr="0">
            <a:spAutoFit/>
          </a:bodyPr>
          <a:p>
            <a:pPr fontAlgn="ctr"/>
            <a:r>
              <a:rPr lang="en-US" altLang="zh-CN" sz="3600" b="1" dirty="0">
                <a:solidFill>
                  <a:schemeClr val="bg1"/>
                </a:solidFill>
                <a:latin typeface="+mj-ea"/>
                <a:ea typeface="+mj-ea"/>
                <a:cs typeface="思源黑体 CN Normal" panose="020B0400000000000000" charset="-122"/>
              </a:rPr>
              <a:t>01</a:t>
            </a:r>
            <a:endParaRPr lang="en-US" altLang="zh-CN" sz="3600" b="1" dirty="0">
              <a:solidFill>
                <a:schemeClr val="bg1"/>
              </a:solidFill>
              <a:latin typeface="+mj-ea"/>
              <a:ea typeface="+mj-ea"/>
              <a:cs typeface="思源黑体 CN Normal" panose="020B0400000000000000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530350" y="317500"/>
            <a:ext cx="4191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ctr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核心概念介绍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思源黑体 CN Normal" panose="020B0400000000000000" charset="-122"/>
              <a:sym typeface="+mn-ea"/>
            </a:endParaRPr>
          </a:p>
        </p:txBody>
      </p:sp>
      <p:sp>
        <p:nvSpPr>
          <p:cNvPr id="29" name="文本框 22"/>
          <p:cNvSpPr txBox="1"/>
          <p:nvPr>
            <p:custDataLst>
              <p:tags r:id="rId4"/>
            </p:custDataLst>
          </p:nvPr>
        </p:nvSpPr>
        <p:spPr>
          <a:xfrm flipH="1">
            <a:off x="7284202" y="4091489"/>
            <a:ext cx="3898359" cy="193802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marL="285750" indent="-285750" algn="just">
              <a:lnSpc>
                <a:spcPct val="200000"/>
              </a:lnSpc>
              <a:buFont typeface="汉仪大黑简" panose="02010609000101010101" charset="-122"/>
              <a:buChar char="•"/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汉仪大黑简" panose="02010609000101010101" charset="-122"/>
                <a:sym typeface="汉仪大黑简" panose="02010609000101010101" charset="-122"/>
              </a:rPr>
              <a:t>单击此处添加本章节的简要内容。</a:t>
            </a:r>
            <a:endParaRPr lang="zh-CN" altLang="en-US" sz="1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汉仪大黑简" panose="02010609000101010101" charset="-122"/>
              <a:sym typeface="汉仪大黑简" panose="02010609000101010101" charset="-122"/>
            </a:endParaRPr>
          </a:p>
          <a:p>
            <a:pPr marL="285750" indent="-285750" algn="just">
              <a:lnSpc>
                <a:spcPct val="200000"/>
              </a:lnSpc>
              <a:buFont typeface="汉仪大黑简" panose="02010609000101010101" charset="-122"/>
              <a:buChar char="•"/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汉仪大黑简" panose="02010609000101010101" charset="-122"/>
                <a:sym typeface="汉仪大黑简" panose="02010609000101010101" charset="-122"/>
              </a:rPr>
              <a:t>单击此处添加本章节的简要内容。</a:t>
            </a:r>
            <a:endParaRPr lang="zh-CN" altLang="en-US" sz="1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汉仪大黑简" panose="02010609000101010101" charset="-122"/>
              <a:sym typeface="汉仪大黑简" panose="02010609000101010101" charset="-122"/>
            </a:endParaRPr>
          </a:p>
          <a:p>
            <a:pPr marL="285750" indent="-285750" algn="just">
              <a:lnSpc>
                <a:spcPct val="200000"/>
              </a:lnSpc>
              <a:buFont typeface="汉仪大黑简" panose="02010609000101010101" charset="-122"/>
              <a:buChar char="•"/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汉仪大黑简" panose="02010609000101010101" charset="-122"/>
                <a:sym typeface="汉仪大黑简" panose="02010609000101010101" charset="-122"/>
              </a:rPr>
              <a:t>单击此处添加章节的简要内容。</a:t>
            </a:r>
            <a:endParaRPr lang="zh-CN" altLang="en-US" sz="1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汉仪大黑简" panose="02010609000101010101" charset="-122"/>
              <a:sym typeface="汉仪大黑简" panose="02010609000101010101" charset="-122"/>
            </a:endParaRPr>
          </a:p>
          <a:p>
            <a:pPr marL="285750" indent="-285750" algn="just">
              <a:lnSpc>
                <a:spcPct val="200000"/>
              </a:lnSpc>
              <a:buFont typeface="汉仪大黑简" panose="02010609000101010101" charset="-122"/>
              <a:buChar char="•"/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汉仪大黑简" panose="02010609000101010101" charset="-122"/>
                <a:sym typeface="汉仪大黑简" panose="02010609000101010101" charset="-122"/>
              </a:rPr>
              <a:t>单击此处添加本章节的简要内容。</a:t>
            </a:r>
            <a:endParaRPr lang="zh-CN" altLang="en-US" sz="1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汉仪大黑简" panose="02010609000101010101" charset="-122"/>
              <a:sym typeface="汉仪大黑简" panose="02010609000101010101" charset="-122"/>
            </a:endParaRPr>
          </a:p>
          <a:p>
            <a:pPr marL="285750" indent="-285750" algn="just">
              <a:lnSpc>
                <a:spcPct val="200000"/>
              </a:lnSpc>
              <a:buFont typeface="汉仪大黑简" panose="02010609000101010101" charset="-122"/>
              <a:buChar char="•"/>
            </a:pPr>
            <a:endParaRPr lang="zh-CN" altLang="en-US" sz="1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汉仪大黑简" panose="02010609000101010101" charset="-122"/>
              <a:sym typeface="汉仪大黑简" panose="02010609000101010101" charset="-122"/>
            </a:endParaRPr>
          </a:p>
        </p:txBody>
      </p:sp>
      <p:pic>
        <p:nvPicPr>
          <p:cNvPr id="33" name="图片 32" descr="建筑-09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0426700" y="5992495"/>
            <a:ext cx="1618615" cy="621665"/>
          </a:xfrm>
          <a:prstGeom prst="rect">
            <a:avLst/>
          </a:prstGeom>
        </p:spPr>
      </p:pic>
      <p:pic>
        <p:nvPicPr>
          <p:cNvPr id="2" name="图片 1" descr="建筑-10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>
            <a:alphaModFix amt="60000"/>
          </a:blip>
          <a:stretch>
            <a:fillRect/>
          </a:stretch>
        </p:blipFill>
        <p:spPr>
          <a:xfrm>
            <a:off x="10191750" y="182880"/>
            <a:ext cx="2113280" cy="81534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758825" y="1393825"/>
            <a:ext cx="9909810" cy="172148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b="1"/>
              <a:t>费曼学习法：</a:t>
            </a:r>
            <a:r>
              <a:rPr lang="zh-CN" altLang="en-US"/>
              <a:t>通过主动学习、反思性表达和知识重构的方式促进知识深度理解的教学方式，其核心在于引导学生通过模拟教授他人、简化复杂概念、识别知识盲点等手段实现高效的知识内化和迁移应用。</a:t>
            </a:r>
            <a:r>
              <a:rPr lang="en-US" altLang="zh-CN" baseline="30000"/>
              <a:t>[1]</a:t>
            </a:r>
            <a:endParaRPr lang="en-US" altLang="zh-CN" baseline="30000"/>
          </a:p>
          <a:p>
            <a:r>
              <a:rPr lang="zh-CN" altLang="en-US" b="1"/>
              <a:t>哥白尼翻转</a:t>
            </a:r>
            <a:r>
              <a:rPr lang="zh-CN" altLang="en-US"/>
              <a:t>：一种视角转换技术，帮助你从不同角度看待概念，类似于哥白尼如何彻底改变我们对太阳系的理解。</a:t>
            </a:r>
            <a:endParaRPr lang="zh-CN" altLang="en-US"/>
          </a:p>
        </p:txBody>
      </p:sp>
      <p:sp>
        <p:nvSpPr>
          <p:cNvPr id="23" name="平行四边形 22"/>
          <p:cNvSpPr/>
          <p:nvPr>
            <p:custDataLst>
              <p:tags r:id="rId9"/>
            </p:custDataLst>
          </p:nvPr>
        </p:nvSpPr>
        <p:spPr>
          <a:xfrm>
            <a:off x="-1513205" y="3299460"/>
            <a:ext cx="16667480" cy="2963545"/>
          </a:xfrm>
          <a:prstGeom prst="parallelogram">
            <a:avLst>
              <a:gd name="adj" fmla="val 25821"/>
            </a:avLst>
          </a:prstGeom>
          <a:solidFill>
            <a:srgbClr val="901F2A"/>
          </a:solidFill>
          <a:ln>
            <a:noFill/>
            <a:prstDash val="solid"/>
          </a:ln>
        </p:spPr>
        <p:style>
          <a:lnRef idx="2">
            <a:srgbClr val="376FFF">
              <a:shade val="50000"/>
            </a:srgbClr>
          </a:lnRef>
          <a:fillRef idx="1">
            <a:srgbClr val="376FFF"/>
          </a:fillRef>
          <a:effectRef idx="0">
            <a:srgbClr val="376FFF"/>
          </a:effectRef>
          <a:fontRef idx="minor">
            <a:srgbClr val="FFFFFF"/>
          </a:fontRef>
        </p:style>
        <p:txBody>
          <a:bodyPr rtlCol="0" anchor="ctr"/>
          <a:p>
            <a:pPr algn="ctr"/>
            <a:endParaRPr lang="zh-CN" altLang="en-US">
              <a:cs typeface="黑体" panose="02010609060101010101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/>
          <a:srcRect l="11309"/>
          <a:stretch>
            <a:fillRect/>
          </a:stretch>
        </p:blipFill>
        <p:spPr>
          <a:xfrm>
            <a:off x="758825" y="3691255"/>
            <a:ext cx="2534920" cy="1902460"/>
          </a:xfrm>
          <a:prstGeom prst="rect">
            <a:avLst/>
          </a:prstGeom>
        </p:spPr>
      </p:pic>
      <p:pic>
        <p:nvPicPr>
          <p:cNvPr id="15" name="图片 14" descr="10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3"/>
          <a:srcRect b="27004"/>
          <a:stretch>
            <a:fillRect/>
          </a:stretch>
        </p:blipFill>
        <p:spPr>
          <a:xfrm>
            <a:off x="3504565" y="3691255"/>
            <a:ext cx="2574925" cy="1879600"/>
          </a:xfrm>
          <a:prstGeom prst="rect">
            <a:avLst/>
          </a:prstGeom>
        </p:spPr>
      </p:pic>
      <p:pic>
        <p:nvPicPr>
          <p:cNvPr id="17" name="图片 16" descr="蒋昌宏-鼓楼-礼堂航拍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6394450" y="3692525"/>
            <a:ext cx="2504440" cy="187833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17"/>
          <a:srcRect t="12757" b="6988"/>
          <a:stretch>
            <a:fillRect/>
          </a:stretch>
        </p:blipFill>
        <p:spPr>
          <a:xfrm>
            <a:off x="9124315" y="3689350"/>
            <a:ext cx="2623185" cy="1881505"/>
          </a:xfrm>
          <a:prstGeom prst="rect">
            <a:avLst/>
          </a:prstGeom>
        </p:spPr>
      </p:pic>
    </p:spTree>
    <p:custDataLst>
      <p:tags r:id="rId18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0074700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矩形 15"/>
          <p:cNvSpPr/>
          <p:nvPr>
            <p:custDataLst>
              <p:tags r:id="rId2"/>
            </p:custDataLst>
          </p:nvPr>
        </p:nvSpPr>
        <p:spPr>
          <a:xfrm>
            <a:off x="-33020" y="-635"/>
            <a:ext cx="12235815" cy="6858000"/>
          </a:xfrm>
          <a:prstGeom prst="rect">
            <a:avLst/>
          </a:prstGeom>
          <a:solidFill>
            <a:srgbClr val="DA979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cs typeface="思源黑体 CN Normal" panose="020B0400000000000000" charset="-122"/>
            </a:endParaRPr>
          </a:p>
        </p:txBody>
      </p:sp>
      <p:sp>
        <p:nvSpPr>
          <p:cNvPr id="9" name="单圆角矩形 8"/>
          <p:cNvSpPr/>
          <p:nvPr>
            <p:custDataLst>
              <p:tags r:id="rId3"/>
            </p:custDataLst>
          </p:nvPr>
        </p:nvSpPr>
        <p:spPr>
          <a:xfrm>
            <a:off x="-33020" y="2476500"/>
            <a:ext cx="12235815" cy="1908810"/>
          </a:xfrm>
          <a:prstGeom prst="round1Rect">
            <a:avLst>
              <a:gd name="adj" fmla="val 0"/>
            </a:avLst>
          </a:prstGeom>
          <a:solidFill>
            <a:srgbClr val="D9C0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cs typeface="思源黑体 CN Normal" panose="020B0400000000000000" charset="-122"/>
            </a:endParaRPr>
          </a:p>
        </p:txBody>
      </p:sp>
      <p:sp>
        <p:nvSpPr>
          <p:cNvPr id="5" name="单圆角矩形 4"/>
          <p:cNvSpPr/>
          <p:nvPr>
            <p:custDataLst>
              <p:tags r:id="rId4"/>
            </p:custDataLst>
          </p:nvPr>
        </p:nvSpPr>
        <p:spPr>
          <a:xfrm>
            <a:off x="226060" y="2476500"/>
            <a:ext cx="7074535" cy="1908810"/>
          </a:xfrm>
          <a:prstGeom prst="round1Rect">
            <a:avLst>
              <a:gd name="adj" fmla="val 0"/>
            </a:avLst>
          </a:prstGeom>
          <a:solidFill>
            <a:srgbClr val="901F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cs typeface="思源黑体 CN Normal" panose="020B0400000000000000" charset="-122"/>
            </a:endParaRPr>
          </a:p>
        </p:txBody>
      </p:sp>
      <p:pic>
        <p:nvPicPr>
          <p:cNvPr id="3" name="图片 2" descr="底图-04"/>
          <p:cNvPicPr>
            <a:picLocks noChangeAspect="1"/>
          </p:cNvPicPr>
          <p:nvPr/>
        </p:nvPicPr>
        <p:blipFill>
          <a:blip r:embed="rId5"/>
          <a:srcRect r="4676"/>
          <a:stretch>
            <a:fillRect/>
          </a:stretch>
        </p:blipFill>
        <p:spPr>
          <a:xfrm>
            <a:off x="356235" y="2873375"/>
            <a:ext cx="6939280" cy="1645920"/>
          </a:xfrm>
          <a:prstGeom prst="rect">
            <a:avLst/>
          </a:prstGeom>
        </p:spPr>
      </p:pic>
      <p:cxnSp>
        <p:nvCxnSpPr>
          <p:cNvPr id="7" name="直接连接符 6"/>
          <p:cNvCxnSpPr/>
          <p:nvPr>
            <p:custDataLst>
              <p:tags r:id="rId6"/>
            </p:custDataLst>
          </p:nvPr>
        </p:nvCxnSpPr>
        <p:spPr>
          <a:xfrm>
            <a:off x="1975803" y="3497580"/>
            <a:ext cx="1598295" cy="0"/>
          </a:xfrm>
          <a:prstGeom prst="line">
            <a:avLst/>
          </a:prstGeom>
          <a:ln w="635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17"/>
          <p:cNvSpPr txBox="1"/>
          <p:nvPr/>
        </p:nvSpPr>
        <p:spPr>
          <a:xfrm>
            <a:off x="1880870" y="2903856"/>
            <a:ext cx="3214688" cy="521970"/>
          </a:xfrm>
          <a:prstGeom prst="rect">
            <a:avLst/>
          </a:prstGeom>
          <a:noFill/>
          <a:ln w="9525">
            <a:noFill/>
          </a:ln>
        </p:spPr>
        <p:txBody>
          <a:bodyPr wrap="square" anchor="ctr" anchorCtr="0">
            <a:spAutoFit/>
          </a:bodyPr>
          <a:p>
            <a:pPr fontAlgn="ctr"/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</a:rPr>
              <a:t>代码施工过程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思源黑体 CN Normal" panose="020B0400000000000000" charset="-122"/>
            </a:endParaRPr>
          </a:p>
        </p:txBody>
      </p:sp>
      <p:sp>
        <p:nvSpPr>
          <p:cNvPr id="13" name="文本框 17"/>
          <p:cNvSpPr txBox="1"/>
          <p:nvPr>
            <p:custDataLst>
              <p:tags r:id="rId7"/>
            </p:custDataLst>
          </p:nvPr>
        </p:nvSpPr>
        <p:spPr>
          <a:xfrm>
            <a:off x="226060" y="2774633"/>
            <a:ext cx="1823720" cy="1445260"/>
          </a:xfrm>
          <a:prstGeom prst="rect">
            <a:avLst/>
          </a:prstGeom>
          <a:noFill/>
          <a:ln w="9525">
            <a:noFill/>
          </a:ln>
        </p:spPr>
        <p:txBody>
          <a:bodyPr wrap="square" anchor="ctr" anchorCtr="0">
            <a:spAutoFit/>
          </a:bodyPr>
          <a:p>
            <a:pPr fontAlgn="ctr"/>
            <a:r>
              <a:rPr lang="en-US" altLang="zh-CN" sz="8800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Normal" panose="020B0400000000000000" charset="-122"/>
              </a:rPr>
              <a:t>02</a:t>
            </a:r>
            <a:endParaRPr lang="en-US" altLang="zh-CN" sz="8800" b="1" dirty="0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Normal" panose="020B0400000000000000" charset="-122"/>
            </a:endParaRPr>
          </a:p>
        </p:txBody>
      </p:sp>
      <p:pic>
        <p:nvPicPr>
          <p:cNvPr id="8" name="图片 7" descr="00747002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"/>
          <a:srcRect l="14262" r="4424"/>
          <a:stretch>
            <a:fillRect/>
          </a:stretch>
        </p:blipFill>
        <p:spPr>
          <a:xfrm>
            <a:off x="7300595" y="1943100"/>
            <a:ext cx="4293235" cy="2969895"/>
          </a:xfrm>
          <a:prstGeom prst="rect">
            <a:avLst/>
          </a:prstGeom>
        </p:spPr>
      </p:pic>
      <p:pic>
        <p:nvPicPr>
          <p:cNvPr id="14" name="图片 13" descr="底图-11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8603615" y="229870"/>
            <a:ext cx="1870710" cy="784860"/>
          </a:xfrm>
          <a:prstGeom prst="rect">
            <a:avLst/>
          </a:prstGeom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图片 14" descr="未标题-2_画板 1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10214610" y="363220"/>
            <a:ext cx="1870710" cy="565150"/>
          </a:xfrm>
          <a:prstGeom prst="rect">
            <a:avLst/>
          </a:prstGeom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</p:pic>
    </p:spTree>
    <p:custDataLst>
      <p:tags r:id="rId13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9" name="椭圆 58"/>
          <p:cNvSpPr/>
          <p:nvPr>
            <p:custDataLst>
              <p:tags r:id="rId1"/>
            </p:custDataLst>
          </p:nvPr>
        </p:nvSpPr>
        <p:spPr>
          <a:xfrm>
            <a:off x="-369570" y="-820420"/>
            <a:ext cx="2344420" cy="2344420"/>
          </a:xfrm>
          <a:prstGeom prst="ellipse">
            <a:avLst/>
          </a:prstGeom>
          <a:solidFill>
            <a:srgbClr val="D9C0B4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cs typeface="思源黑体 CN Normal" panose="020B0400000000000000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-97790" y="0"/>
            <a:ext cx="12299950" cy="933450"/>
            <a:chOff x="6121" y="1678"/>
            <a:chExt cx="19370" cy="1470"/>
          </a:xfrm>
        </p:grpSpPr>
        <p:sp>
          <p:nvSpPr>
            <p:cNvPr id="5" name="平行四边形 4"/>
            <p:cNvSpPr/>
            <p:nvPr/>
          </p:nvSpPr>
          <p:spPr>
            <a:xfrm rot="16200000">
              <a:off x="7584" y="2177"/>
              <a:ext cx="1470" cy="472"/>
            </a:xfrm>
            <a:prstGeom prst="parallelogram">
              <a:avLst>
                <a:gd name="adj" fmla="val 76588"/>
              </a:avLst>
            </a:prstGeom>
            <a:solidFill>
              <a:srgbClr val="901F2A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" name="平行四边形 6"/>
            <p:cNvSpPr/>
            <p:nvPr>
              <p:custDataLst>
                <p:tags r:id="rId2"/>
              </p:custDataLst>
            </p:nvPr>
          </p:nvSpPr>
          <p:spPr>
            <a:xfrm rot="20760000">
              <a:off x="6121" y="1913"/>
              <a:ext cx="2130" cy="1064"/>
            </a:xfrm>
            <a:prstGeom prst="parallelogram">
              <a:avLst/>
            </a:prstGeom>
            <a:gradFill>
              <a:gsLst>
                <a:gs pos="100000">
                  <a:srgbClr val="901F2A">
                    <a:alpha val="100000"/>
                  </a:srgbClr>
                </a:gs>
                <a:gs pos="0">
                  <a:srgbClr val="901F2A">
                    <a:alpha val="43000"/>
                  </a:srgbClr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8540" y="2032"/>
              <a:ext cx="16951" cy="1106"/>
            </a:xfrm>
            <a:prstGeom prst="rect">
              <a:avLst/>
            </a:prstGeom>
            <a:gradFill>
              <a:gsLst>
                <a:gs pos="0">
                  <a:srgbClr val="901F2A"/>
                </a:gs>
                <a:gs pos="100000">
                  <a:srgbClr val="D8BEB2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16" name="文本框 17"/>
          <p:cNvSpPr txBox="1"/>
          <p:nvPr>
            <p:custDataLst>
              <p:tags r:id="rId3"/>
            </p:custDataLst>
          </p:nvPr>
        </p:nvSpPr>
        <p:spPr>
          <a:xfrm rot="20700000">
            <a:off x="151765" y="144463"/>
            <a:ext cx="1009650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ctr" anchorCtr="0">
            <a:spAutoFit/>
          </a:bodyPr>
          <a:p>
            <a:pPr fontAlgn="ctr"/>
            <a:r>
              <a:rPr lang="en-US" altLang="zh-CN" sz="3600" b="1" dirty="0">
                <a:solidFill>
                  <a:schemeClr val="bg1"/>
                </a:solidFill>
                <a:latin typeface="+mj-ea"/>
                <a:ea typeface="+mj-ea"/>
                <a:cs typeface="思源黑体 CN Normal" panose="020B0400000000000000" charset="-122"/>
              </a:rPr>
              <a:t>02</a:t>
            </a:r>
            <a:endParaRPr lang="en-US" altLang="zh-CN" sz="3600" b="1" dirty="0">
              <a:solidFill>
                <a:schemeClr val="bg1"/>
              </a:solidFill>
              <a:latin typeface="+mj-ea"/>
              <a:ea typeface="+mj-ea"/>
              <a:cs typeface="思源黑体 CN Normal" panose="020B0400000000000000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530350" y="317500"/>
            <a:ext cx="4191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ctr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代码施工过程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思源黑体 CN Normal" panose="020B0400000000000000" charset="-122"/>
              <a:sym typeface="+mn-ea"/>
            </a:endParaRPr>
          </a:p>
        </p:txBody>
      </p:sp>
      <p:pic>
        <p:nvPicPr>
          <p:cNvPr id="2" name="图片 1" descr="建筑-10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>
            <a:alphaModFix amt="60000"/>
          </a:blip>
          <a:stretch>
            <a:fillRect/>
          </a:stretch>
        </p:blipFill>
        <p:spPr>
          <a:xfrm>
            <a:off x="10191750" y="182880"/>
            <a:ext cx="2113280" cy="815340"/>
          </a:xfrm>
          <a:prstGeom prst="rect">
            <a:avLst/>
          </a:prstGeom>
        </p:spPr>
      </p:pic>
      <p:sp>
        <p:nvSpPr>
          <p:cNvPr id="41" name="文本框 40"/>
          <p:cNvSpPr txBox="1"/>
          <p:nvPr>
            <p:custDataLst>
              <p:tags r:id="rId6"/>
            </p:custDataLst>
          </p:nvPr>
        </p:nvSpPr>
        <p:spPr>
          <a:xfrm>
            <a:off x="1155065" y="1625600"/>
            <a:ext cx="2836545" cy="39878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r>
              <a:rPr lang="zh-CN" altLang="en-US" sz="2000" b="1" dirty="0">
                <a:solidFill>
                  <a:srgbClr val="901F2A"/>
                </a:solidFill>
                <a:latin typeface="微软雅黑" panose="020B0503020204020204" charset="-122"/>
                <a:ea typeface="微软雅黑" panose="020B0503020204020204" charset="-122"/>
                <a:cs typeface="黑体" panose="02010609060101010101" charset="-122"/>
              </a:rPr>
              <a:t>使用工具</a:t>
            </a:r>
            <a:endParaRPr lang="zh-CN" altLang="en-US" sz="2000" b="1" dirty="0">
              <a:solidFill>
                <a:srgbClr val="901F2A"/>
              </a:solidFill>
              <a:latin typeface="微软雅黑" panose="020B0503020204020204" charset="-122"/>
              <a:ea typeface="微软雅黑" panose="020B0503020204020204" charset="-122"/>
              <a:cs typeface="黑体" panose="02010609060101010101" charset="-122"/>
            </a:endParaRPr>
          </a:p>
        </p:txBody>
      </p:sp>
      <p:sp>
        <p:nvSpPr>
          <p:cNvPr id="42" name="文本框 41"/>
          <p:cNvSpPr txBox="1"/>
          <p:nvPr>
            <p:custDataLst>
              <p:tags r:id="rId7"/>
            </p:custDataLst>
          </p:nvPr>
        </p:nvSpPr>
        <p:spPr>
          <a:xfrm>
            <a:off x="1155065" y="2290445"/>
            <a:ext cx="3201670" cy="887730"/>
          </a:xfrm>
          <a:prstGeom prst="rect">
            <a:avLst/>
          </a:prstGeom>
          <a:noFill/>
        </p:spPr>
        <p:txBody>
          <a:bodyPr vert="horz" wrap="square" rtlCol="0">
            <a:noAutofit/>
          </a:bodyPr>
          <a:p>
            <a:pPr>
              <a:lnSpc>
                <a:spcPct val="130000"/>
              </a:lnSpc>
            </a:pPr>
            <a:r>
              <a:rPr lang="zh-CN" altLang="en-US" sz="1200" spc="100" dirty="0">
                <a:solidFill>
                  <a:srgbClr val="000000">
                    <a:lumMod val="50000"/>
                    <a:lumOff val="50000"/>
                  </a:srgb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黑体" panose="02010609060101010101" charset="-122"/>
              </a:rPr>
              <a:t>我们使用了</a:t>
            </a:r>
            <a:r>
              <a:rPr lang="en-US" altLang="zh-CN" sz="1200" spc="100" dirty="0">
                <a:solidFill>
                  <a:srgbClr val="000000">
                    <a:lumMod val="50000"/>
                    <a:lumOff val="50000"/>
                  </a:srgb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黑体" panose="02010609060101010101" charset="-122"/>
              </a:rPr>
              <a:t>vscode</a:t>
            </a:r>
            <a:r>
              <a:rPr lang="zh-CN" altLang="en-US" sz="1200" spc="100" dirty="0">
                <a:solidFill>
                  <a:srgbClr val="000000">
                    <a:lumMod val="50000"/>
                    <a:lumOff val="50000"/>
                  </a:srgb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黑体" panose="02010609060101010101" charset="-122"/>
              </a:rPr>
              <a:t>当中的</a:t>
            </a:r>
            <a:r>
              <a:rPr lang="en-US" altLang="zh-CN" sz="1200" spc="100" dirty="0">
                <a:solidFill>
                  <a:srgbClr val="000000">
                    <a:lumMod val="50000"/>
                    <a:lumOff val="50000"/>
                  </a:srgb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黑体" panose="02010609060101010101" charset="-122"/>
              </a:rPr>
              <a:t>cline</a:t>
            </a:r>
            <a:r>
              <a:rPr lang="zh-CN" altLang="en-US" sz="1200" spc="100" dirty="0">
                <a:solidFill>
                  <a:srgbClr val="000000">
                    <a:lumMod val="50000"/>
                    <a:lumOff val="50000"/>
                  </a:srgb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黑体" panose="02010609060101010101" charset="-122"/>
              </a:rPr>
              <a:t>插件，内接胜算云提供的</a:t>
            </a:r>
            <a:r>
              <a:rPr lang="en-US" altLang="zh-CN" sz="1200" spc="100" dirty="0">
                <a:solidFill>
                  <a:srgbClr val="000000">
                    <a:lumMod val="50000"/>
                    <a:lumOff val="50000"/>
                  </a:srgb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黑体" panose="02010609060101010101" charset="-122"/>
              </a:rPr>
              <a:t>anthropic/claude-3.7-sonnet</a:t>
            </a:r>
            <a:r>
              <a:rPr lang="zh-CN" altLang="en-US" sz="1200" spc="100" dirty="0">
                <a:solidFill>
                  <a:srgbClr val="000000">
                    <a:lumMod val="50000"/>
                    <a:lumOff val="50000"/>
                  </a:srgb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黑体" panose="02010609060101010101" charset="-122"/>
              </a:rPr>
              <a:t>模型</a:t>
            </a:r>
            <a:r>
              <a:rPr lang="zh-CN" altLang="en-US" sz="1200" spc="100" dirty="0">
                <a:solidFill>
                  <a:srgbClr val="000000">
                    <a:lumMod val="50000"/>
                    <a:lumOff val="50000"/>
                  </a:srgb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黑体" panose="02010609060101010101" charset="-122"/>
              </a:rPr>
              <a:t>来辅助编程</a:t>
            </a:r>
            <a:endParaRPr lang="zh-CN" altLang="en-US" sz="1200" spc="100" dirty="0">
              <a:solidFill>
                <a:srgbClr val="000000">
                  <a:lumMod val="50000"/>
                  <a:lumOff val="50000"/>
                </a:srgbClr>
              </a:solidFill>
              <a:uFillTx/>
              <a:latin typeface="微软雅黑" panose="020B0503020204020204" charset="-122"/>
              <a:ea typeface="微软雅黑" panose="020B0503020204020204" charset="-122"/>
              <a:cs typeface="黑体" panose="02010609060101010101" charset="-122"/>
            </a:endParaRPr>
          </a:p>
        </p:txBody>
      </p:sp>
      <p:sp>
        <p:nvSpPr>
          <p:cNvPr id="43" name="平行四边形 42"/>
          <p:cNvSpPr/>
          <p:nvPr>
            <p:custDataLst>
              <p:tags r:id="rId8"/>
            </p:custDataLst>
          </p:nvPr>
        </p:nvSpPr>
        <p:spPr>
          <a:xfrm>
            <a:off x="3991917" y="1615648"/>
            <a:ext cx="364923" cy="377508"/>
          </a:xfrm>
          <a:prstGeom prst="parallelogram">
            <a:avLst>
              <a:gd name="adj" fmla="val 24138"/>
            </a:avLst>
          </a:prstGeom>
          <a:solidFill>
            <a:srgbClr val="CDA59D">
              <a:alpha val="57000"/>
            </a:srgbClr>
          </a:solidFill>
          <a:ln>
            <a:noFill/>
            <a:prstDash val="solid"/>
          </a:ln>
        </p:spPr>
        <p:style>
          <a:lnRef idx="2">
            <a:srgbClr val="376FFF">
              <a:shade val="50000"/>
            </a:srgbClr>
          </a:lnRef>
          <a:fillRef idx="1">
            <a:srgbClr val="376FFF"/>
          </a:fillRef>
          <a:effectRef idx="0">
            <a:srgbClr val="376FFF"/>
          </a:effectRef>
          <a:fontRef idx="minor">
            <a:srgbClr val="FFFFFF"/>
          </a:fontRef>
        </p:style>
        <p:txBody>
          <a:bodyPr rtlCol="0" anchor="ctr"/>
          <a:p>
            <a:pPr algn="ctr"/>
            <a:endParaRPr lang="zh-CN" altLang="en-US">
              <a:cs typeface="黑体" panose="02010609060101010101" charset="-122"/>
            </a:endParaRPr>
          </a:p>
        </p:txBody>
      </p:sp>
      <p:cxnSp>
        <p:nvCxnSpPr>
          <p:cNvPr id="44" name="直接连接符 43"/>
          <p:cNvCxnSpPr/>
          <p:nvPr>
            <p:custDataLst>
              <p:tags r:id="rId9"/>
            </p:custDataLst>
          </p:nvPr>
        </p:nvCxnSpPr>
        <p:spPr>
          <a:xfrm flipV="1">
            <a:off x="1200150" y="2163445"/>
            <a:ext cx="3086735" cy="5715"/>
          </a:xfrm>
          <a:prstGeom prst="line">
            <a:avLst/>
          </a:prstGeom>
          <a:ln w="11430">
            <a:solidFill>
              <a:srgbClr val="901F2A"/>
            </a:solidFill>
          </a:ln>
        </p:spPr>
        <p:style>
          <a:lnRef idx="1">
            <a:srgbClr val="376FFF"/>
          </a:lnRef>
          <a:fillRef idx="0">
            <a:srgbClr val="376FFF"/>
          </a:fillRef>
          <a:effectRef idx="0">
            <a:srgbClr val="376FFF"/>
          </a:effectRef>
          <a:fontRef idx="minor">
            <a:srgbClr val="000000"/>
          </a:fontRef>
        </p:style>
      </p:cxnSp>
      <p:pic>
        <p:nvPicPr>
          <p:cNvPr id="3" name="图片 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18710" y="1322070"/>
            <a:ext cx="6332855" cy="375983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66005" y="1322070"/>
            <a:ext cx="6888480" cy="3760470"/>
          </a:xfrm>
          <a:prstGeom prst="rect">
            <a:avLst/>
          </a:prstGeom>
        </p:spPr>
      </p:pic>
    </p:spTree>
    <p:custDataLst>
      <p:tags r:id="rId1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9" name="椭圆 58"/>
          <p:cNvSpPr/>
          <p:nvPr>
            <p:custDataLst>
              <p:tags r:id="rId1"/>
            </p:custDataLst>
          </p:nvPr>
        </p:nvSpPr>
        <p:spPr>
          <a:xfrm>
            <a:off x="-369570" y="-820420"/>
            <a:ext cx="2344420" cy="2344420"/>
          </a:xfrm>
          <a:prstGeom prst="ellipse">
            <a:avLst/>
          </a:prstGeom>
          <a:solidFill>
            <a:srgbClr val="D9C0B4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cs typeface="思源黑体 CN Normal" panose="020B0400000000000000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-97790" y="0"/>
            <a:ext cx="12299950" cy="933450"/>
            <a:chOff x="6121" y="1678"/>
            <a:chExt cx="19370" cy="1470"/>
          </a:xfrm>
        </p:grpSpPr>
        <p:sp>
          <p:nvSpPr>
            <p:cNvPr id="5" name="平行四边形 4"/>
            <p:cNvSpPr/>
            <p:nvPr/>
          </p:nvSpPr>
          <p:spPr>
            <a:xfrm rot="16200000">
              <a:off x="7584" y="2177"/>
              <a:ext cx="1470" cy="472"/>
            </a:xfrm>
            <a:prstGeom prst="parallelogram">
              <a:avLst>
                <a:gd name="adj" fmla="val 76588"/>
              </a:avLst>
            </a:prstGeom>
            <a:solidFill>
              <a:srgbClr val="901F2A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" name="平行四边形 6"/>
            <p:cNvSpPr/>
            <p:nvPr>
              <p:custDataLst>
                <p:tags r:id="rId2"/>
              </p:custDataLst>
            </p:nvPr>
          </p:nvSpPr>
          <p:spPr>
            <a:xfrm rot="20760000">
              <a:off x="6121" y="1913"/>
              <a:ext cx="2130" cy="1064"/>
            </a:xfrm>
            <a:prstGeom prst="parallelogram">
              <a:avLst/>
            </a:prstGeom>
            <a:gradFill>
              <a:gsLst>
                <a:gs pos="100000">
                  <a:srgbClr val="901F2A">
                    <a:alpha val="100000"/>
                  </a:srgbClr>
                </a:gs>
                <a:gs pos="0">
                  <a:srgbClr val="901F2A">
                    <a:alpha val="43000"/>
                  </a:srgbClr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8540" y="2032"/>
              <a:ext cx="16951" cy="1106"/>
            </a:xfrm>
            <a:prstGeom prst="rect">
              <a:avLst/>
            </a:prstGeom>
            <a:gradFill>
              <a:gsLst>
                <a:gs pos="0">
                  <a:srgbClr val="901F2A"/>
                </a:gs>
                <a:gs pos="100000">
                  <a:srgbClr val="D8BEB2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16" name="文本框 17"/>
          <p:cNvSpPr txBox="1"/>
          <p:nvPr>
            <p:custDataLst>
              <p:tags r:id="rId3"/>
            </p:custDataLst>
          </p:nvPr>
        </p:nvSpPr>
        <p:spPr>
          <a:xfrm rot="20700000">
            <a:off x="151765" y="144463"/>
            <a:ext cx="1009650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ctr" anchorCtr="0">
            <a:spAutoFit/>
          </a:bodyPr>
          <a:p>
            <a:pPr fontAlgn="ctr"/>
            <a:r>
              <a:rPr lang="en-US" altLang="zh-CN" sz="3600" b="1" dirty="0">
                <a:solidFill>
                  <a:schemeClr val="bg1"/>
                </a:solidFill>
                <a:latin typeface="+mj-ea"/>
                <a:ea typeface="+mj-ea"/>
                <a:cs typeface="思源黑体 CN Normal" panose="020B0400000000000000" charset="-122"/>
              </a:rPr>
              <a:t>02</a:t>
            </a:r>
            <a:endParaRPr lang="en-US" altLang="zh-CN" sz="3600" b="1" dirty="0">
              <a:solidFill>
                <a:schemeClr val="bg1"/>
              </a:solidFill>
              <a:latin typeface="+mj-ea"/>
              <a:ea typeface="+mj-ea"/>
              <a:cs typeface="思源黑体 CN Normal" panose="020B0400000000000000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530350" y="317500"/>
            <a:ext cx="4191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ctr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代码施工过程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思源黑体 CN Normal" panose="020B0400000000000000" charset="-122"/>
              <a:sym typeface="+mn-ea"/>
            </a:endParaRPr>
          </a:p>
        </p:txBody>
      </p:sp>
      <p:pic>
        <p:nvPicPr>
          <p:cNvPr id="2" name="图片 1" descr="建筑-10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>
            <a:alphaModFix amt="60000"/>
          </a:blip>
          <a:stretch>
            <a:fillRect/>
          </a:stretch>
        </p:blipFill>
        <p:spPr>
          <a:xfrm>
            <a:off x="10191750" y="182880"/>
            <a:ext cx="2113280" cy="815340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11046460" y="5646420"/>
            <a:ext cx="1438142" cy="1438142"/>
            <a:chOff x="16961" y="8142"/>
            <a:chExt cx="2865" cy="2865"/>
          </a:xfrm>
        </p:grpSpPr>
        <p:sp>
          <p:nvSpPr>
            <p:cNvPr id="10" name="椭圆 9"/>
            <p:cNvSpPr/>
            <p:nvPr>
              <p:custDataLst>
                <p:tags r:id="rId6"/>
              </p:custDataLst>
            </p:nvPr>
          </p:nvSpPr>
          <p:spPr>
            <a:xfrm>
              <a:off x="16961" y="8142"/>
              <a:ext cx="2865" cy="2865"/>
            </a:xfrm>
            <a:prstGeom prst="ellipse">
              <a:avLst/>
            </a:prstGeom>
            <a:solidFill>
              <a:srgbClr val="D8BEB2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</a:endParaRPr>
            </a:p>
          </p:txBody>
        </p:sp>
        <p:pic>
          <p:nvPicPr>
            <p:cNvPr id="12" name="图片 11" descr="建筑-14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8"/>
            <a:stretch>
              <a:fillRect/>
            </a:stretch>
          </p:blipFill>
          <p:spPr>
            <a:xfrm>
              <a:off x="17615" y="8787"/>
              <a:ext cx="1586" cy="1553"/>
            </a:xfrm>
            <a:prstGeom prst="rect">
              <a:avLst/>
            </a:prstGeom>
            <a:effectLst>
              <a:outerShdw blurRad="50800" dist="12700" dir="2700000" algn="tl" rotWithShape="0">
                <a:prstClr val="black">
                  <a:alpha val="25000"/>
                </a:prstClr>
              </a:outerShdw>
            </a:effectLst>
          </p:spPr>
        </p:pic>
      </p:grpSp>
      <p:sp>
        <p:nvSpPr>
          <p:cNvPr id="41" name="文本框 40"/>
          <p:cNvSpPr txBox="1"/>
          <p:nvPr>
            <p:custDataLst>
              <p:tags r:id="rId9"/>
            </p:custDataLst>
          </p:nvPr>
        </p:nvSpPr>
        <p:spPr>
          <a:xfrm>
            <a:off x="7455535" y="1769745"/>
            <a:ext cx="2836545" cy="39878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r>
              <a:rPr lang="zh-CN" altLang="en-US" sz="2000" b="1" dirty="0">
                <a:solidFill>
                  <a:srgbClr val="901F2A"/>
                </a:solidFill>
                <a:latin typeface="微软雅黑" panose="020B0503020204020204" charset="-122"/>
                <a:ea typeface="微软雅黑" panose="020B0503020204020204" charset="-122"/>
                <a:cs typeface="黑体" panose="02010609060101010101" charset="-122"/>
              </a:rPr>
              <a:t>整体架构</a:t>
            </a:r>
            <a:endParaRPr lang="zh-CN" altLang="en-US" sz="2000" b="1" dirty="0">
              <a:solidFill>
                <a:srgbClr val="901F2A"/>
              </a:solidFill>
              <a:latin typeface="微软雅黑" panose="020B0503020204020204" charset="-122"/>
              <a:ea typeface="微软雅黑" panose="020B0503020204020204" charset="-122"/>
              <a:cs typeface="黑体" panose="02010609060101010101" charset="-122"/>
            </a:endParaRPr>
          </a:p>
        </p:txBody>
      </p:sp>
      <p:sp>
        <p:nvSpPr>
          <p:cNvPr id="42" name="文本框 41"/>
          <p:cNvSpPr txBox="1"/>
          <p:nvPr>
            <p:custDataLst>
              <p:tags r:id="rId10"/>
            </p:custDataLst>
          </p:nvPr>
        </p:nvSpPr>
        <p:spPr>
          <a:xfrm>
            <a:off x="7455535" y="2434590"/>
            <a:ext cx="4399915" cy="33083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p>
            <a:pPr>
              <a:lnSpc>
                <a:spcPct val="130000"/>
              </a:lnSpc>
            </a:pPr>
            <a:r>
              <a:rPr lang="zh-CN" altLang="en-US" sz="1200" spc="100" dirty="0">
                <a:solidFill>
                  <a:srgbClr val="000000">
                    <a:lumMod val="50000"/>
                    <a:lumOff val="50000"/>
                  </a:srgb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黑体" panose="02010609060101010101" charset="-122"/>
              </a:rPr>
              <a:t>项目的框架代码，设计思路和前端的</a:t>
            </a:r>
            <a:r>
              <a:rPr lang="en-US" altLang="zh-CN" sz="1200" spc="100" dirty="0">
                <a:solidFill>
                  <a:srgbClr val="000000">
                    <a:lumMod val="50000"/>
                    <a:lumOff val="50000"/>
                  </a:srgb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黑体" panose="02010609060101010101" charset="-122"/>
              </a:rPr>
              <a:t>UI</a:t>
            </a:r>
            <a:r>
              <a:rPr lang="zh-CN" altLang="en-US" sz="1200" spc="100" dirty="0">
                <a:solidFill>
                  <a:srgbClr val="000000">
                    <a:lumMod val="50000"/>
                    <a:lumOff val="50000"/>
                  </a:srgb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黑体" panose="02010609060101010101" charset="-122"/>
              </a:rPr>
              <a:t>界面由</a:t>
            </a:r>
            <a:r>
              <a:rPr lang="en-US" altLang="zh-CN" sz="1200" spc="100" dirty="0">
                <a:solidFill>
                  <a:srgbClr val="000000">
                    <a:lumMod val="50000"/>
                    <a:lumOff val="50000"/>
                  </a:srgb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黑体" panose="02010609060101010101" charset="-122"/>
              </a:rPr>
              <a:t>cline</a:t>
            </a:r>
            <a:r>
              <a:rPr lang="zh-CN" altLang="en-US" sz="1200" spc="100" dirty="0">
                <a:solidFill>
                  <a:srgbClr val="000000">
                    <a:lumMod val="50000"/>
                    <a:lumOff val="50000"/>
                  </a:srgb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黑体" panose="02010609060101010101" charset="-122"/>
              </a:rPr>
              <a:t>完成</a:t>
            </a:r>
            <a:endParaRPr lang="zh-CN" altLang="en-US" sz="1200" spc="100" dirty="0">
              <a:solidFill>
                <a:srgbClr val="000000">
                  <a:lumMod val="50000"/>
                  <a:lumOff val="50000"/>
                </a:srgbClr>
              </a:solidFill>
              <a:uFillTx/>
              <a:latin typeface="微软雅黑" panose="020B0503020204020204" charset="-122"/>
              <a:ea typeface="微软雅黑" panose="020B0503020204020204" charset="-122"/>
              <a:cs typeface="黑体" panose="02010609060101010101" charset="-122"/>
            </a:endParaRPr>
          </a:p>
        </p:txBody>
      </p:sp>
      <p:sp>
        <p:nvSpPr>
          <p:cNvPr id="43" name="平行四边形 42"/>
          <p:cNvSpPr/>
          <p:nvPr>
            <p:custDataLst>
              <p:tags r:id="rId11"/>
            </p:custDataLst>
          </p:nvPr>
        </p:nvSpPr>
        <p:spPr>
          <a:xfrm>
            <a:off x="11394747" y="1759793"/>
            <a:ext cx="364923" cy="377508"/>
          </a:xfrm>
          <a:prstGeom prst="parallelogram">
            <a:avLst>
              <a:gd name="adj" fmla="val 24138"/>
            </a:avLst>
          </a:prstGeom>
          <a:solidFill>
            <a:srgbClr val="CDA59D">
              <a:alpha val="57000"/>
            </a:srgbClr>
          </a:solidFill>
          <a:ln>
            <a:noFill/>
            <a:prstDash val="solid"/>
          </a:ln>
        </p:spPr>
        <p:style>
          <a:lnRef idx="2">
            <a:srgbClr val="376FFF">
              <a:shade val="50000"/>
            </a:srgbClr>
          </a:lnRef>
          <a:fillRef idx="1">
            <a:srgbClr val="376FFF"/>
          </a:fillRef>
          <a:effectRef idx="0">
            <a:srgbClr val="376FFF"/>
          </a:effectRef>
          <a:fontRef idx="minor">
            <a:srgbClr val="FFFFFF"/>
          </a:fontRef>
        </p:style>
        <p:txBody>
          <a:bodyPr rtlCol="0" anchor="ctr"/>
          <a:p>
            <a:pPr algn="ctr"/>
            <a:endParaRPr lang="zh-CN" altLang="en-US">
              <a:cs typeface="黑体" panose="02010609060101010101" charset="-122"/>
            </a:endParaRPr>
          </a:p>
        </p:txBody>
      </p:sp>
      <p:cxnSp>
        <p:nvCxnSpPr>
          <p:cNvPr id="44" name="直接连接符 43"/>
          <p:cNvCxnSpPr/>
          <p:nvPr>
            <p:custDataLst>
              <p:tags r:id="rId12"/>
            </p:custDataLst>
          </p:nvPr>
        </p:nvCxnSpPr>
        <p:spPr>
          <a:xfrm>
            <a:off x="7500620" y="2313305"/>
            <a:ext cx="4354830" cy="0"/>
          </a:xfrm>
          <a:prstGeom prst="line">
            <a:avLst/>
          </a:prstGeom>
          <a:ln w="11430">
            <a:solidFill>
              <a:srgbClr val="901F2A"/>
            </a:solidFill>
          </a:ln>
        </p:spPr>
        <p:style>
          <a:lnRef idx="1">
            <a:srgbClr val="376FFF"/>
          </a:lnRef>
          <a:fillRef idx="0">
            <a:srgbClr val="376FFF"/>
          </a:fillRef>
          <a:effectRef idx="0">
            <a:srgbClr val="376FFF"/>
          </a:effectRef>
          <a:fontRef idx="minor">
            <a:srgbClr val="000000"/>
          </a:fontRef>
        </p:style>
      </p:cxnSp>
      <p:pic>
        <p:nvPicPr>
          <p:cNvPr id="4" name="图片 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73380" y="1818640"/>
            <a:ext cx="6687185" cy="2329815"/>
          </a:xfrm>
          <a:prstGeom prst="rect">
            <a:avLst/>
          </a:prstGeom>
        </p:spPr>
      </p:pic>
    </p:spTree>
    <p:custDataLst>
      <p:tags r:id="rId14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9" name="椭圆 58"/>
          <p:cNvSpPr/>
          <p:nvPr>
            <p:custDataLst>
              <p:tags r:id="rId1"/>
            </p:custDataLst>
          </p:nvPr>
        </p:nvSpPr>
        <p:spPr>
          <a:xfrm>
            <a:off x="-369570" y="-820420"/>
            <a:ext cx="2344420" cy="2344420"/>
          </a:xfrm>
          <a:prstGeom prst="ellipse">
            <a:avLst/>
          </a:prstGeom>
          <a:solidFill>
            <a:srgbClr val="D9C0B4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cs typeface="思源黑体 CN Normal" panose="020B0400000000000000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-97790" y="0"/>
            <a:ext cx="12299950" cy="933450"/>
            <a:chOff x="6121" y="1678"/>
            <a:chExt cx="19370" cy="1470"/>
          </a:xfrm>
        </p:grpSpPr>
        <p:sp>
          <p:nvSpPr>
            <p:cNvPr id="5" name="平行四边形 4"/>
            <p:cNvSpPr/>
            <p:nvPr/>
          </p:nvSpPr>
          <p:spPr>
            <a:xfrm rot="16200000">
              <a:off x="7584" y="2177"/>
              <a:ext cx="1470" cy="472"/>
            </a:xfrm>
            <a:prstGeom prst="parallelogram">
              <a:avLst>
                <a:gd name="adj" fmla="val 76588"/>
              </a:avLst>
            </a:prstGeom>
            <a:solidFill>
              <a:srgbClr val="901F2A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" name="平行四边形 6"/>
            <p:cNvSpPr/>
            <p:nvPr>
              <p:custDataLst>
                <p:tags r:id="rId2"/>
              </p:custDataLst>
            </p:nvPr>
          </p:nvSpPr>
          <p:spPr>
            <a:xfrm rot="20760000">
              <a:off x="6121" y="1913"/>
              <a:ext cx="2130" cy="1064"/>
            </a:xfrm>
            <a:prstGeom prst="parallelogram">
              <a:avLst/>
            </a:prstGeom>
            <a:gradFill>
              <a:gsLst>
                <a:gs pos="100000">
                  <a:srgbClr val="901F2A">
                    <a:alpha val="100000"/>
                  </a:srgbClr>
                </a:gs>
                <a:gs pos="0">
                  <a:srgbClr val="901F2A">
                    <a:alpha val="43000"/>
                  </a:srgbClr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8540" y="2032"/>
              <a:ext cx="16951" cy="1106"/>
            </a:xfrm>
            <a:prstGeom prst="rect">
              <a:avLst/>
            </a:prstGeom>
            <a:gradFill>
              <a:gsLst>
                <a:gs pos="0">
                  <a:srgbClr val="901F2A"/>
                </a:gs>
                <a:gs pos="100000">
                  <a:srgbClr val="D8BEB2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16" name="文本框 17"/>
          <p:cNvSpPr txBox="1"/>
          <p:nvPr>
            <p:custDataLst>
              <p:tags r:id="rId3"/>
            </p:custDataLst>
          </p:nvPr>
        </p:nvSpPr>
        <p:spPr>
          <a:xfrm rot="20700000">
            <a:off x="151765" y="144463"/>
            <a:ext cx="1009650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ctr" anchorCtr="0">
            <a:spAutoFit/>
          </a:bodyPr>
          <a:p>
            <a:pPr fontAlgn="ctr"/>
            <a:r>
              <a:rPr lang="en-US" altLang="zh-CN" sz="3600" b="1" dirty="0">
                <a:solidFill>
                  <a:schemeClr val="bg1"/>
                </a:solidFill>
                <a:latin typeface="+mj-ea"/>
                <a:ea typeface="+mj-ea"/>
                <a:cs typeface="思源黑体 CN Normal" panose="020B0400000000000000" charset="-122"/>
              </a:rPr>
              <a:t>02</a:t>
            </a:r>
            <a:endParaRPr lang="en-US" altLang="zh-CN" sz="3600" b="1" dirty="0">
              <a:solidFill>
                <a:schemeClr val="bg1"/>
              </a:solidFill>
              <a:latin typeface="+mj-ea"/>
              <a:ea typeface="+mj-ea"/>
              <a:cs typeface="思源黑体 CN Normal" panose="020B0400000000000000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530350" y="317500"/>
            <a:ext cx="4191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ctr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代码施工过程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思源黑体 CN Normal" panose="020B0400000000000000" charset="-122"/>
              <a:sym typeface="+mn-ea"/>
            </a:endParaRPr>
          </a:p>
        </p:txBody>
      </p:sp>
      <p:pic>
        <p:nvPicPr>
          <p:cNvPr id="2" name="图片 1" descr="建筑-10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>
            <a:alphaModFix amt="60000"/>
          </a:blip>
          <a:stretch>
            <a:fillRect/>
          </a:stretch>
        </p:blipFill>
        <p:spPr>
          <a:xfrm>
            <a:off x="10191750" y="182880"/>
            <a:ext cx="2113280" cy="815340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11046460" y="5646420"/>
            <a:ext cx="1438142" cy="1438142"/>
            <a:chOff x="16961" y="8142"/>
            <a:chExt cx="2865" cy="2865"/>
          </a:xfrm>
        </p:grpSpPr>
        <p:sp>
          <p:nvSpPr>
            <p:cNvPr id="10" name="椭圆 9"/>
            <p:cNvSpPr/>
            <p:nvPr>
              <p:custDataLst>
                <p:tags r:id="rId6"/>
              </p:custDataLst>
            </p:nvPr>
          </p:nvSpPr>
          <p:spPr>
            <a:xfrm>
              <a:off x="16961" y="8142"/>
              <a:ext cx="2865" cy="2865"/>
            </a:xfrm>
            <a:prstGeom prst="ellipse">
              <a:avLst/>
            </a:prstGeom>
            <a:solidFill>
              <a:srgbClr val="D8BEB2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</a:endParaRPr>
            </a:p>
          </p:txBody>
        </p:sp>
        <p:pic>
          <p:nvPicPr>
            <p:cNvPr id="12" name="图片 11" descr="建筑-14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8"/>
            <a:stretch>
              <a:fillRect/>
            </a:stretch>
          </p:blipFill>
          <p:spPr>
            <a:xfrm>
              <a:off x="17615" y="8787"/>
              <a:ext cx="1586" cy="1553"/>
            </a:xfrm>
            <a:prstGeom prst="rect">
              <a:avLst/>
            </a:prstGeom>
            <a:effectLst>
              <a:outerShdw blurRad="50800" dist="12700" dir="2700000" algn="tl" rotWithShape="0">
                <a:prstClr val="black">
                  <a:alpha val="25000"/>
                </a:prstClr>
              </a:outerShdw>
            </a:effectLst>
          </p:spPr>
        </p:pic>
      </p:grpSp>
      <p:sp>
        <p:nvSpPr>
          <p:cNvPr id="41" name="文本框 40"/>
          <p:cNvSpPr txBox="1"/>
          <p:nvPr>
            <p:custDataLst>
              <p:tags r:id="rId9"/>
            </p:custDataLst>
          </p:nvPr>
        </p:nvSpPr>
        <p:spPr>
          <a:xfrm>
            <a:off x="7455535" y="1769745"/>
            <a:ext cx="2836545" cy="39878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r>
              <a:rPr lang="zh-CN" altLang="en-US" sz="2000" b="1" dirty="0">
                <a:solidFill>
                  <a:srgbClr val="901F2A"/>
                </a:solidFill>
                <a:latin typeface="微软雅黑" panose="020B0503020204020204" charset="-122"/>
                <a:ea typeface="微软雅黑" panose="020B0503020204020204" charset="-122"/>
                <a:cs typeface="黑体" panose="02010609060101010101" charset="-122"/>
              </a:rPr>
              <a:t>细节处理</a:t>
            </a:r>
            <a:endParaRPr lang="zh-CN" altLang="en-US" sz="2000" b="1" dirty="0">
              <a:solidFill>
                <a:srgbClr val="901F2A"/>
              </a:solidFill>
              <a:latin typeface="微软雅黑" panose="020B0503020204020204" charset="-122"/>
              <a:ea typeface="微软雅黑" panose="020B0503020204020204" charset="-122"/>
              <a:cs typeface="黑体" panose="02010609060101010101" charset="-122"/>
            </a:endParaRPr>
          </a:p>
        </p:txBody>
      </p:sp>
      <p:sp>
        <p:nvSpPr>
          <p:cNvPr id="42" name="文本框 41"/>
          <p:cNvSpPr txBox="1"/>
          <p:nvPr>
            <p:custDataLst>
              <p:tags r:id="rId10"/>
            </p:custDataLst>
          </p:nvPr>
        </p:nvSpPr>
        <p:spPr>
          <a:xfrm>
            <a:off x="7455535" y="2434590"/>
            <a:ext cx="4399915" cy="81026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p>
            <a:pPr>
              <a:lnSpc>
                <a:spcPct val="130000"/>
              </a:lnSpc>
            </a:pPr>
            <a:r>
              <a:rPr lang="zh-CN" altLang="en-US" sz="1200" spc="100" dirty="0">
                <a:solidFill>
                  <a:srgbClr val="000000">
                    <a:lumMod val="50000"/>
                    <a:lumOff val="50000"/>
                  </a:srgb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黑体" panose="02010609060101010101" charset="-122"/>
              </a:rPr>
              <a:t>我们申请了</a:t>
            </a:r>
            <a:r>
              <a:rPr lang="en-US" altLang="zh-CN" sz="1200" spc="100" dirty="0">
                <a:solidFill>
                  <a:srgbClr val="000000">
                    <a:lumMod val="50000"/>
                    <a:lumOff val="50000"/>
                  </a:srgb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黑体" panose="02010609060101010101" charset="-122"/>
              </a:rPr>
              <a:t>deepseek</a:t>
            </a:r>
            <a:r>
              <a:rPr lang="zh-CN" altLang="en-US" sz="1200" spc="100" dirty="0">
                <a:solidFill>
                  <a:srgbClr val="000000">
                    <a:lumMod val="50000"/>
                    <a:lumOff val="50000"/>
                  </a:srgb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黑体" panose="02010609060101010101" charset="-122"/>
              </a:rPr>
              <a:t>的</a:t>
            </a:r>
            <a:r>
              <a:rPr lang="en-US" altLang="zh-CN" sz="1200" spc="100" dirty="0">
                <a:solidFill>
                  <a:srgbClr val="000000">
                    <a:lumMod val="50000"/>
                    <a:lumOff val="50000"/>
                  </a:srgb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黑体" panose="02010609060101010101" charset="-122"/>
              </a:rPr>
              <a:t>API-key</a:t>
            </a:r>
            <a:r>
              <a:rPr lang="zh-CN" altLang="en-US" sz="1200" spc="100" dirty="0">
                <a:solidFill>
                  <a:srgbClr val="000000">
                    <a:lumMod val="50000"/>
                    <a:lumOff val="50000"/>
                  </a:srgb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黑体" panose="02010609060101010101" charset="-122"/>
              </a:rPr>
              <a:t>并且接入了费曼学习法的部分，并且加入了提示词，使得用户可以在网页中与</a:t>
            </a:r>
            <a:r>
              <a:rPr lang="zh-CN" altLang="en-US" sz="1200" spc="100" dirty="0">
                <a:solidFill>
                  <a:srgbClr val="000000">
                    <a:lumMod val="50000"/>
                    <a:lumOff val="50000"/>
                  </a:srgb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黑体" panose="02010609060101010101" charset="-122"/>
              </a:rPr>
              <a:t>大模型对话</a:t>
            </a:r>
            <a:endParaRPr lang="zh-CN" altLang="en-US" sz="1200" spc="100" dirty="0">
              <a:solidFill>
                <a:srgbClr val="000000">
                  <a:lumMod val="50000"/>
                  <a:lumOff val="50000"/>
                </a:srgbClr>
              </a:solidFill>
              <a:uFillTx/>
              <a:latin typeface="微软雅黑" panose="020B0503020204020204" charset="-122"/>
              <a:ea typeface="微软雅黑" panose="020B0503020204020204" charset="-122"/>
              <a:cs typeface="黑体" panose="02010609060101010101" charset="-122"/>
            </a:endParaRPr>
          </a:p>
        </p:txBody>
      </p:sp>
      <p:sp>
        <p:nvSpPr>
          <p:cNvPr id="43" name="平行四边形 42"/>
          <p:cNvSpPr/>
          <p:nvPr>
            <p:custDataLst>
              <p:tags r:id="rId11"/>
            </p:custDataLst>
          </p:nvPr>
        </p:nvSpPr>
        <p:spPr>
          <a:xfrm>
            <a:off x="11394747" y="1759793"/>
            <a:ext cx="364923" cy="377508"/>
          </a:xfrm>
          <a:prstGeom prst="parallelogram">
            <a:avLst>
              <a:gd name="adj" fmla="val 24138"/>
            </a:avLst>
          </a:prstGeom>
          <a:solidFill>
            <a:srgbClr val="CDA59D">
              <a:alpha val="57000"/>
            </a:srgbClr>
          </a:solidFill>
          <a:ln>
            <a:noFill/>
            <a:prstDash val="solid"/>
          </a:ln>
        </p:spPr>
        <p:style>
          <a:lnRef idx="2">
            <a:srgbClr val="376FFF">
              <a:shade val="50000"/>
            </a:srgbClr>
          </a:lnRef>
          <a:fillRef idx="1">
            <a:srgbClr val="376FFF"/>
          </a:fillRef>
          <a:effectRef idx="0">
            <a:srgbClr val="376FFF"/>
          </a:effectRef>
          <a:fontRef idx="minor">
            <a:srgbClr val="FFFFFF"/>
          </a:fontRef>
        </p:style>
        <p:txBody>
          <a:bodyPr rtlCol="0" anchor="ctr"/>
          <a:p>
            <a:pPr algn="ctr"/>
            <a:endParaRPr lang="zh-CN" altLang="en-US">
              <a:cs typeface="黑体" panose="02010609060101010101" charset="-122"/>
            </a:endParaRPr>
          </a:p>
        </p:txBody>
      </p:sp>
      <p:cxnSp>
        <p:nvCxnSpPr>
          <p:cNvPr id="44" name="直接连接符 43"/>
          <p:cNvCxnSpPr/>
          <p:nvPr>
            <p:custDataLst>
              <p:tags r:id="rId12"/>
            </p:custDataLst>
          </p:nvPr>
        </p:nvCxnSpPr>
        <p:spPr>
          <a:xfrm>
            <a:off x="7500620" y="2313305"/>
            <a:ext cx="4354830" cy="0"/>
          </a:xfrm>
          <a:prstGeom prst="line">
            <a:avLst/>
          </a:prstGeom>
          <a:ln w="11430">
            <a:solidFill>
              <a:srgbClr val="901F2A"/>
            </a:solidFill>
          </a:ln>
        </p:spPr>
        <p:style>
          <a:lnRef idx="1">
            <a:srgbClr val="376FFF"/>
          </a:lnRef>
          <a:fillRef idx="0">
            <a:srgbClr val="376FFF"/>
          </a:fillRef>
          <a:effectRef idx="0">
            <a:srgbClr val="376FFF"/>
          </a:effectRef>
          <a:fontRef idx="minor">
            <a:srgbClr val="000000"/>
          </a:fontRef>
        </p:style>
      </p:cxnSp>
      <p:pic>
        <p:nvPicPr>
          <p:cNvPr id="3" name="图片 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26085" y="1524000"/>
            <a:ext cx="6858000" cy="382143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14"/>
          <a:srcRect l="15053" t="-1667"/>
          <a:stretch>
            <a:fillRect/>
          </a:stretch>
        </p:blipFill>
        <p:spPr>
          <a:xfrm>
            <a:off x="6816090" y="3366135"/>
            <a:ext cx="5081270" cy="581025"/>
          </a:xfrm>
          <a:prstGeom prst="rect">
            <a:avLst/>
          </a:prstGeom>
        </p:spPr>
      </p:pic>
    </p:spTree>
    <p:custDataLst>
      <p:tags r:id="rId15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_L5A6015"/>
          <p:cNvPicPr>
            <a:picLocks noChangeAspect="1"/>
          </p:cNvPicPr>
          <p:nvPr/>
        </p:nvPicPr>
        <p:blipFill>
          <a:blip r:embed="rId1"/>
          <a:srcRect t="8718" b="7145"/>
          <a:stretch>
            <a:fillRect/>
          </a:stretch>
        </p:blipFill>
        <p:spPr>
          <a:xfrm>
            <a:off x="0" y="635"/>
            <a:ext cx="12225020" cy="6857365"/>
          </a:xfrm>
          <a:prstGeom prst="rect">
            <a:avLst/>
          </a:prstGeom>
        </p:spPr>
      </p:pic>
      <p:sp>
        <p:nvSpPr>
          <p:cNvPr id="16" name="矩形 15"/>
          <p:cNvSpPr/>
          <p:nvPr>
            <p:custDataLst>
              <p:tags r:id="rId2"/>
            </p:custDataLst>
          </p:nvPr>
        </p:nvSpPr>
        <p:spPr>
          <a:xfrm>
            <a:off x="-33020" y="-635"/>
            <a:ext cx="12258040" cy="6858000"/>
          </a:xfrm>
          <a:prstGeom prst="rect">
            <a:avLst/>
          </a:prstGeom>
          <a:solidFill>
            <a:srgbClr val="DA979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cs typeface="思源黑体 CN Normal" panose="020B0400000000000000" charset="-122"/>
            </a:endParaRPr>
          </a:p>
        </p:txBody>
      </p:sp>
      <p:sp>
        <p:nvSpPr>
          <p:cNvPr id="9" name="单圆角矩形 8"/>
          <p:cNvSpPr/>
          <p:nvPr>
            <p:custDataLst>
              <p:tags r:id="rId3"/>
            </p:custDataLst>
          </p:nvPr>
        </p:nvSpPr>
        <p:spPr>
          <a:xfrm>
            <a:off x="-33020" y="2476500"/>
            <a:ext cx="12258040" cy="1908810"/>
          </a:xfrm>
          <a:prstGeom prst="round1Rect">
            <a:avLst>
              <a:gd name="adj" fmla="val 0"/>
            </a:avLst>
          </a:prstGeom>
          <a:solidFill>
            <a:srgbClr val="D9C0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cs typeface="思源黑体 CN Normal" panose="020B0400000000000000" charset="-122"/>
            </a:endParaRPr>
          </a:p>
        </p:txBody>
      </p:sp>
      <p:sp>
        <p:nvSpPr>
          <p:cNvPr id="5" name="单圆角矩形 4"/>
          <p:cNvSpPr/>
          <p:nvPr>
            <p:custDataLst>
              <p:tags r:id="rId4"/>
            </p:custDataLst>
          </p:nvPr>
        </p:nvSpPr>
        <p:spPr>
          <a:xfrm>
            <a:off x="226060" y="2476500"/>
            <a:ext cx="7074535" cy="1908810"/>
          </a:xfrm>
          <a:prstGeom prst="round1Rect">
            <a:avLst>
              <a:gd name="adj" fmla="val 0"/>
            </a:avLst>
          </a:prstGeom>
          <a:solidFill>
            <a:srgbClr val="901F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cs typeface="思源黑体 CN Normal" panose="020B0400000000000000" charset="-122"/>
            </a:endParaRPr>
          </a:p>
        </p:txBody>
      </p:sp>
      <p:pic>
        <p:nvPicPr>
          <p:cNvPr id="3" name="图片 2" descr="底图-04"/>
          <p:cNvPicPr>
            <a:picLocks noChangeAspect="1"/>
          </p:cNvPicPr>
          <p:nvPr/>
        </p:nvPicPr>
        <p:blipFill>
          <a:blip r:embed="rId5"/>
          <a:srcRect r="4676"/>
          <a:stretch>
            <a:fillRect/>
          </a:stretch>
        </p:blipFill>
        <p:spPr>
          <a:xfrm>
            <a:off x="356235" y="2873375"/>
            <a:ext cx="6939280" cy="1645920"/>
          </a:xfrm>
          <a:prstGeom prst="rect">
            <a:avLst/>
          </a:prstGeom>
        </p:spPr>
      </p:pic>
      <p:cxnSp>
        <p:nvCxnSpPr>
          <p:cNvPr id="7" name="直接连接符 6"/>
          <p:cNvCxnSpPr/>
          <p:nvPr>
            <p:custDataLst>
              <p:tags r:id="rId6"/>
            </p:custDataLst>
          </p:nvPr>
        </p:nvCxnSpPr>
        <p:spPr>
          <a:xfrm>
            <a:off x="1975803" y="3497580"/>
            <a:ext cx="1598295" cy="0"/>
          </a:xfrm>
          <a:prstGeom prst="line">
            <a:avLst/>
          </a:prstGeom>
          <a:ln w="635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17"/>
          <p:cNvSpPr txBox="1"/>
          <p:nvPr/>
        </p:nvSpPr>
        <p:spPr>
          <a:xfrm>
            <a:off x="1880870" y="2903856"/>
            <a:ext cx="3214688" cy="521970"/>
          </a:xfrm>
          <a:prstGeom prst="rect">
            <a:avLst/>
          </a:prstGeom>
          <a:noFill/>
          <a:ln w="9525">
            <a:noFill/>
          </a:ln>
        </p:spPr>
        <p:txBody>
          <a:bodyPr wrap="square" anchor="ctr" anchorCtr="0">
            <a:spAutoFit/>
          </a:bodyPr>
          <a:p>
            <a:pPr fontAlgn="ctr"/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</a:rPr>
              <a:t>系统展示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思源黑体 CN Normal" panose="020B0400000000000000" charset="-122"/>
            </a:endParaRPr>
          </a:p>
        </p:txBody>
      </p:sp>
      <p:sp>
        <p:nvSpPr>
          <p:cNvPr id="13" name="文本框 17"/>
          <p:cNvSpPr txBox="1"/>
          <p:nvPr>
            <p:custDataLst>
              <p:tags r:id="rId7"/>
            </p:custDataLst>
          </p:nvPr>
        </p:nvSpPr>
        <p:spPr>
          <a:xfrm>
            <a:off x="226060" y="2774633"/>
            <a:ext cx="1823720" cy="1445260"/>
          </a:xfrm>
          <a:prstGeom prst="rect">
            <a:avLst/>
          </a:prstGeom>
          <a:noFill/>
          <a:ln w="9525">
            <a:noFill/>
          </a:ln>
        </p:spPr>
        <p:txBody>
          <a:bodyPr wrap="square" anchor="ctr" anchorCtr="0">
            <a:spAutoFit/>
          </a:bodyPr>
          <a:p>
            <a:pPr fontAlgn="ctr"/>
            <a:r>
              <a:rPr lang="en-US" altLang="zh-CN" sz="8800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Normal" panose="020B0400000000000000" charset="-122"/>
              </a:rPr>
              <a:t>03</a:t>
            </a:r>
            <a:endParaRPr lang="en-US" altLang="zh-CN" sz="8800" b="1" dirty="0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Normal" panose="020B0400000000000000" charset="-122"/>
            </a:endParaRPr>
          </a:p>
        </p:txBody>
      </p:sp>
      <p:pic>
        <p:nvPicPr>
          <p:cNvPr id="4" name="图片 3" descr="_L5A6015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"/>
          <a:srcRect l="207" r="1385"/>
          <a:stretch>
            <a:fillRect/>
          </a:stretch>
        </p:blipFill>
        <p:spPr>
          <a:xfrm>
            <a:off x="7300595" y="1947545"/>
            <a:ext cx="4372610" cy="2962275"/>
          </a:xfrm>
          <a:prstGeom prst="rect">
            <a:avLst/>
          </a:prstGeom>
        </p:spPr>
      </p:pic>
      <p:pic>
        <p:nvPicPr>
          <p:cNvPr id="14" name="图片 13" descr="底图-11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8603615" y="229870"/>
            <a:ext cx="1870710" cy="784860"/>
          </a:xfrm>
          <a:prstGeom prst="rect">
            <a:avLst/>
          </a:prstGeom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图片 14" descr="未标题-2_画板 1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10214610" y="363220"/>
            <a:ext cx="1870710" cy="565150"/>
          </a:xfrm>
          <a:prstGeom prst="rect">
            <a:avLst/>
          </a:prstGeom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</p:pic>
    </p:spTree>
    <p:custDataLst>
      <p:tags r:id="rId13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  <p:tag name="KSO_WM_DIAGRAM_VIRTUALLY_FRAME" val="{&quot;height&quot;:395.3,&quot;left&quot;:536.8,&quot;top&quot;:92.7,&quot;width&quot;:380.5}"/>
</p:tagLst>
</file>

<file path=ppt/tags/tag10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  <p:tag name="KSO_WM_DIAGRAM_VIRTUALLY_FRAME" val="{&quot;height&quot;:395.3,&quot;left&quot;:536.8,&quot;top&quot;:92.7,&quot;width&quot;:380.5}"/>
</p:tagLst>
</file>

<file path=ppt/tags/tag10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  <p:tag name="KSO_WM_DIAGRAM_VIRTUALLY_FRAME" val="{&quot;height&quot;:395.3,&quot;left&quot;:536.8,&quot;top&quot;:92.7,&quot;width&quot;:380.5}"/>
</p:tagLst>
</file>

<file path=ppt/tags/tag103.xml><?xml version="1.0" encoding="utf-8"?>
<p:tagLst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</p:tagLst>
</file>

<file path=ppt/tags/tag104.xml><?xml version="1.0" encoding="utf-8"?>
<p:tagLst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</p:tagLst>
</file>

<file path=ppt/tags/tag105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06.xml><?xml version="1.0" encoding="utf-8"?>
<p:tagLst xmlns:p="http://schemas.openxmlformats.org/presentationml/2006/main">
  <p:tag name="KSO_WM_BEAUTIFY_FLAG" val=""/>
</p:tagLst>
</file>

<file path=ppt/tags/tag107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FILL_FORE_SCHEMECOLOR_INDEX_BRIGHTNESS" val="0"/>
  <p:tag name="KSO_WM_UNIT_FILL_FORE_SCHEMECOLOR_INDEX" val="5"/>
  <p:tag name="KSO_WM_UNIT_FILL_TYPE" val="1"/>
  <p:tag name="KSO_WM_BEAUTIFY_FLAG" val=""/>
</p:tagLst>
</file>

<file path=ppt/tags/tag108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FILL_FORE_SCHEMECOLOR_INDEX_BRIGHTNESS" val="0"/>
  <p:tag name="KSO_WM_UNIT_FILL_FORE_SCHEMECOLOR_INDEX" val="8"/>
  <p:tag name="KSO_WM_UNIT_FILL_TYPE" val="1"/>
</p:tagLst>
</file>

<file path=ppt/tags/tag109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FILL_FORE_SCHEMECOLOR_INDEX_BRIGHTNESS" val="0"/>
  <p:tag name="KSO_WM_UNIT_FILL_FORE_SCHEMECOLOR_INDEX" val="9"/>
  <p:tag name="KSO_WM_UNIT_FILL_TYPE" val="1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UNIT_TEXT_FILL_FORE_SCHEMECOLOR_INDEX_BRIGHTNESS" val="0.05"/>
  <p:tag name="KSO_WM_UNIT_TEXT_FILL_FORE_SCHEMECOLOR_INDEX" val="13"/>
  <p:tag name="KSO_WM_UNIT_TEXT_FILL_TYPE" val="1"/>
</p:tagLst>
</file>

<file path=ppt/tags/tag111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112.xml><?xml version="1.0" encoding="utf-8"?>
<p:tagLst xmlns:p="http://schemas.openxmlformats.org/presentationml/2006/main">
  <p:tag name="KSO_WM_UNIT_TEXT_FILL_FORE_SCHEMECOLOR_INDEX_BRIGHTNESS" val="0"/>
  <p:tag name="KSO_WM_UNIT_TEXT_FILL_FORE_SCHEMECOLOR_INDEX" val="5"/>
  <p:tag name="KSO_WM_UNIT_TEXT_FILL_TYPE" val="1"/>
</p:tagLst>
</file>

<file path=ppt/tags/tag113.xml><?xml version="1.0" encoding="utf-8"?>
<p:tagLst xmlns:p="http://schemas.openxmlformats.org/presentationml/2006/main">
  <p:tag name="KSO_WM_BEAUTIFY_FLAG" val=""/>
</p:tagLst>
</file>

<file path=ppt/tags/tag114.xml><?xml version="1.0" encoding="utf-8"?>
<p:tagLst xmlns:p="http://schemas.openxmlformats.org/presentationml/2006/main">
  <p:tag name="KSO_WM_BEAUTIFY_FLAG" val=""/>
</p:tagLst>
</file>

<file path=ppt/tags/tag115.xml><?xml version="1.0" encoding="utf-8"?>
<p:tagLst xmlns:p="http://schemas.openxmlformats.org/presentationml/2006/main">
  <p:tag name="KSO_WM_BEAUTIFY_FLAG" val=""/>
</p:tagLst>
</file>

<file path=ppt/tags/tag116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17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18.xml><?xml version="1.0" encoding="utf-8"?>
<p:tagLst xmlns:p="http://schemas.openxmlformats.org/presentationml/2006/main">
  <p:tag name="KSO_WM_BEAUTIFY_FLAG" val=""/>
</p:tagLst>
</file>

<file path=ppt/tags/tag119.xml><?xml version="1.0" encoding="utf-8"?>
<p:tagLst xmlns:p="http://schemas.openxmlformats.org/presentationml/2006/main">
  <p:tag name="KSO_WM_UNIT_TEXT_FILL_FORE_SCHEMECOLOR_INDEX_BRIGHTNESS" val="0"/>
  <p:tag name="KSO_WM_UNIT_TEXT_FILL_FORE_SCHEMECOLOR_INDEX" val="5"/>
  <p:tag name="KSO_WM_UNIT_TEXT_FILL_TYPE" val="1"/>
  <p:tag name="KSO_WM_BEAUTIFY_FLAG" val="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BEAUTIFY_FLAG" val=""/>
</p:tagLst>
</file>

<file path=ppt/tags/tag121.xml><?xml version="1.0" encoding="utf-8"?>
<p:tagLst xmlns:p="http://schemas.openxmlformats.org/presentationml/2006/main">
  <p:tag name="KSO_WM_BEAUTIFY_FLAG" val=""/>
</p:tagLst>
</file>

<file path=ppt/tags/tag122.xml><?xml version="1.0" encoding="utf-8"?>
<p:tagLst xmlns:p="http://schemas.openxmlformats.org/presentationml/2006/main">
  <p:tag name="KSO_WM_BEAUTIFY_FLAG" val=""/>
</p:tagLst>
</file>

<file path=ppt/tags/tag123.xml><?xml version="1.0" encoding="utf-8"?>
<p:tagLst xmlns:p="http://schemas.openxmlformats.org/presentationml/2006/main">
  <p:tag name="KSO_WM_BEAUTIFY_FLAG" val=""/>
  <p:tag name="KSO_WM_UNIT_HIGHLIGHT" val="0"/>
  <p:tag name="KSO_WM_UNIT_COMPATIBLE" val="0"/>
  <p:tag name="KSO_WM_UNIT_DIAGRAM_ISNUMVISUAL" val="0"/>
  <p:tag name="KSO_WM_UNIT_DIAGRAM_ISREFERUNIT" val="0"/>
  <p:tag name="KSO_WM_UNIT_TYPE" val="h_i"/>
  <p:tag name="KSO_WM_UNIT_INDEX" val="2_1"/>
  <p:tag name="KSO_WM_UNIT_ID" val="diagram20229849_1*h_i*2_1"/>
  <p:tag name="KSO_WM_TEMPLATE_CATEGORY" val="diagram"/>
  <p:tag name="KSO_WM_TEMPLATE_INDEX" val="20229849"/>
  <p:tag name="KSO_WM_UNIT_LAYERLEVEL" val="1_1"/>
  <p:tag name="KSO_WM_TAG_VERSION" val="1.0"/>
  <p:tag name="KSO_WM_DIAGRAM_VIRTUALLY_FRAME" val="{&quot;height&quot;:140.0847244094488,&quot;left&quot;:44.87748031496063,&quot;top&quot;:306.6653543307087,&quot;width&quot;:434.0944094488188}"/>
</p:tagLst>
</file>

<file path=ppt/tags/tag124.xml><?xml version="1.0" encoding="utf-8"?>
<p:tagLst xmlns:p="http://schemas.openxmlformats.org/presentationml/2006/main">
  <p:tag name="KSO_WM_DIAGRAM_VIRTUALLY_FRAME" val="{&quot;height&quot;:382.6,&quot;left&quot;:62.35,&quot;top&quot;:124.25,&quot;width&quot;:839.65}"/>
</p:tagLst>
</file>

<file path=ppt/tags/tag125.xml><?xml version="1.0" encoding="utf-8"?>
<p:tagLst xmlns:p="http://schemas.openxmlformats.org/presentationml/2006/main">
  <p:tag name="KSO_WM_DIAGRAM_VIRTUALLY_FRAME" val="{&quot;height&quot;:382.6,&quot;left&quot;:62.35,&quot;top&quot;:124.25,&quot;width&quot;:839.65}"/>
</p:tagLst>
</file>

<file path=ppt/tags/tag126.xml><?xml version="1.0" encoding="utf-8"?>
<p:tagLst xmlns:p="http://schemas.openxmlformats.org/presentationml/2006/main">
  <p:tag name="KSO_WM_DIAGRAM_VIRTUALLY_FRAME" val="{&quot;height&quot;:382.6,&quot;left&quot;:62.35,&quot;top&quot;:124.25,&quot;width&quot;:839.65}"/>
</p:tagLst>
</file>

<file path=ppt/tags/tag127.xml><?xml version="1.0" encoding="utf-8"?>
<p:tagLst xmlns:p="http://schemas.openxmlformats.org/presentationml/2006/main">
  <p:tag name="KSO_WM_DIAGRAM_VIRTUALLY_FRAME" val="{&quot;height&quot;:382.6,&quot;left&quot;:62.35,&quot;top&quot;:124.25,&quot;width&quot;:839.65}"/>
</p:tagLst>
</file>

<file path=ppt/tags/tag12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29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FILL_FORE_SCHEMECOLOR_INDEX_BRIGHTNESS" val="0"/>
  <p:tag name="KSO_WM_UNIT_FILL_FORE_SCHEMECOLOR_INDEX" val="5"/>
  <p:tag name="KSO_WM_UNIT_FILL_TYPE" val="1"/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30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FILL_FORE_SCHEMECOLOR_INDEX_BRIGHTNESS" val="0"/>
  <p:tag name="KSO_WM_UNIT_FILL_FORE_SCHEMECOLOR_INDEX" val="8"/>
  <p:tag name="KSO_WM_UNIT_FILL_TYPE" val="1"/>
</p:tagLst>
</file>

<file path=ppt/tags/tag131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FILL_FORE_SCHEMECOLOR_INDEX_BRIGHTNESS" val="0"/>
  <p:tag name="KSO_WM_UNIT_FILL_FORE_SCHEMECOLOR_INDEX" val="9"/>
  <p:tag name="KSO_WM_UNIT_FILL_TYPE" val="1"/>
</p:tagLst>
</file>

<file path=ppt/tags/tag132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133.xml><?xml version="1.0" encoding="utf-8"?>
<p:tagLst xmlns:p="http://schemas.openxmlformats.org/presentationml/2006/main">
  <p:tag name="KSO_WM_UNIT_TEXT_FILL_FORE_SCHEMECOLOR_INDEX_BRIGHTNESS" val="0"/>
  <p:tag name="KSO_WM_UNIT_TEXT_FILL_FORE_SCHEMECOLOR_INDEX" val="5"/>
  <p:tag name="KSO_WM_UNIT_TEXT_FILL_TYPE" val="1"/>
</p:tagLst>
</file>

<file path=ppt/tags/tag134.xml><?xml version="1.0" encoding="utf-8"?>
<p:tagLst xmlns:p="http://schemas.openxmlformats.org/presentationml/2006/main">
  <p:tag name="KSO_WM_BEAUTIFY_FLAG" val=""/>
</p:tagLst>
</file>

<file path=ppt/tags/tag135.xml><?xml version="1.0" encoding="utf-8"?>
<p:tagLst xmlns:p="http://schemas.openxmlformats.org/presentationml/2006/main">
  <p:tag name="KSO_WM_BEAUTIFY_FLAG" val=""/>
</p:tagLst>
</file>

<file path=ppt/tags/tag136.xml><?xml version="1.0" encoding="utf-8"?>
<p:tagLst xmlns:p="http://schemas.openxmlformats.org/presentationml/2006/main">
  <p:tag name="KSO_WM_BEAUTIFY_FLAG" val=""/>
</p:tagLst>
</file>

<file path=ppt/tags/tag137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38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39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UNIT_TEXT_FILL_FORE_SCHEMECOLOR_INDEX_BRIGHTNESS" val="0"/>
  <p:tag name="KSO_WM_UNIT_TEXT_FILL_FORE_SCHEMECOLOR_INDEX" val="5"/>
  <p:tag name="KSO_WM_UNIT_TEXT_FILL_TYPE" val="1"/>
  <p:tag name="KSO_WM_BEAUTIFY_FLAG" val=""/>
</p:tagLst>
</file>

<file path=ppt/tags/tag141.xml><?xml version="1.0" encoding="utf-8"?>
<p:tagLst xmlns:p="http://schemas.openxmlformats.org/presentationml/2006/main">
  <p:tag name="KSO_WM_BEAUTIFY_FLAG" val=""/>
</p:tagLst>
</file>

<file path=ppt/tags/tag142.xml><?xml version="1.0" encoding="utf-8"?>
<p:tagLst xmlns:p="http://schemas.openxmlformats.org/presentationml/2006/main">
  <p:tag name="KSO_WM_BEAUTIFY_FLAG" val=""/>
  <p:tag name="KSO_WM_UNIT_ISCONTENTSTITLE" val="0"/>
  <p:tag name="KSO_WM_UNIT_ISNUMDGMTITLE" val="0"/>
  <p:tag name="KSO_WM_UNIT_PRESET_TEXT" val="添加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2"/>
  <p:tag name="KSO_WM_UNIT_ID" val="diagram20229849_1*a*2"/>
  <p:tag name="KSO_WM_TEMPLATE_CATEGORY" val="diagram"/>
  <p:tag name="KSO_WM_TEMPLATE_INDEX" val="20229849"/>
  <p:tag name="KSO_WM_UNIT_LAYERLEVEL" val="1"/>
  <p:tag name="KSO_WM_TAG_VERSION" val="1.0"/>
</p:tagLst>
</file>

<file path=ppt/tags/tag143.xml><?xml version="1.0" encoding="utf-8"?>
<p:tagLst xmlns:p="http://schemas.openxmlformats.org/presentationml/2006/main">
  <p:tag name="KSO_WM_BEAUTIFY_FLAG" val=""/>
  <p:tag name="KSO_WM_UNIT_SUBTYPE" val="a"/>
  <p:tag name="KSO_WM_UNIT_PRESET_TEXT" val="单击此处输入正文，为了最终演示发布的良好效果，请尽量言简意赅的阐述观点"/>
  <p:tag name="KSO_WM_UNIT_NOCLEAR" val="0"/>
  <p:tag name="KSO_WM_UNIT_VALUE" val="54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29849_1*f*1"/>
  <p:tag name="KSO_WM_TEMPLATE_CATEGORY" val="diagram"/>
  <p:tag name="KSO_WM_TEMPLATE_INDEX" val="20229849"/>
  <p:tag name="KSO_WM_UNIT_LAYERLEVEL" val="1"/>
  <p:tag name="KSO_WM_TAG_VERSION" val="1.0"/>
</p:tagLst>
</file>

<file path=ppt/tags/tag144.xml><?xml version="1.0" encoding="utf-8"?>
<p:tagLst xmlns:p="http://schemas.openxmlformats.org/presentationml/2006/main">
  <p:tag name="KSO_WM_BEAUTIFY_FLAG" val=""/>
  <p:tag name="KSO_WM_UNIT_HIGHLIGHT" val="0"/>
  <p:tag name="KSO_WM_UNIT_COMPATIBLE" val="0"/>
  <p:tag name="KSO_WM_UNIT_DIAGRAM_ISNUMVISUAL" val="0"/>
  <p:tag name="KSO_WM_UNIT_DIAGRAM_ISREFERUNIT" val="0"/>
  <p:tag name="KSO_WM_UNIT_ID" val="diagram20229849_1*i*3"/>
  <p:tag name="KSO_WM_TEMPLATE_CATEGORY" val="diagram"/>
  <p:tag name="KSO_WM_TEMPLATE_INDEX" val="20229849"/>
  <p:tag name="KSO_WM_UNIT_LAYERLEVEL" val="1"/>
  <p:tag name="KSO_WM_TAG_VERSION" val="1.0"/>
  <p:tag name="KSO_WM_UNIT_TYPE" val="i"/>
  <p:tag name="KSO_WM_UNIT_INDEX" val="3"/>
</p:tagLst>
</file>

<file path=ppt/tags/tag145.xml><?xml version="1.0" encoding="utf-8"?>
<p:tagLst xmlns:p="http://schemas.openxmlformats.org/presentationml/2006/main">
  <p:tag name="KSO_WM_BEAUTIFY_FLAG" val=""/>
  <p:tag name="KSO_WM_UNIT_HIGHLIGHT" val="0"/>
  <p:tag name="KSO_WM_UNIT_COMPATIBLE" val="0"/>
  <p:tag name="KSO_WM_UNIT_DIAGRAM_ISNUMVISUAL" val="0"/>
  <p:tag name="KSO_WM_UNIT_DIAGRAM_ISREFERUNIT" val="0"/>
  <p:tag name="KSO_WM_UNIT_ID" val="diagram20229849_1*i*4"/>
  <p:tag name="KSO_WM_TEMPLATE_CATEGORY" val="diagram"/>
  <p:tag name="KSO_WM_TEMPLATE_INDEX" val="20229849"/>
  <p:tag name="KSO_WM_UNIT_LAYERLEVEL" val="1"/>
  <p:tag name="KSO_WM_TAG_VERSION" val="1.0"/>
  <p:tag name="KSO_WM_UNIT_TYPE" val="i"/>
  <p:tag name="KSO_WM_UNIT_INDEX" val="4"/>
</p:tagLst>
</file>

<file path=ppt/tags/tag14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47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48.xml><?xml version="1.0" encoding="utf-8"?>
<p:tagLst xmlns:p="http://schemas.openxmlformats.org/presentationml/2006/main">
  <p:tag name="KSO_WM_BEAUTIFY_FLAG" val=""/>
</p:tagLst>
</file>

<file path=ppt/tags/tag149.xml><?xml version="1.0" encoding="utf-8"?>
<p:tagLst xmlns:p="http://schemas.openxmlformats.org/presentationml/2006/main">
  <p:tag name="KSO_WM_UNIT_TEXT_FILL_FORE_SCHEMECOLOR_INDEX_BRIGHTNESS" val="0"/>
  <p:tag name="KSO_WM_UNIT_TEXT_FILL_FORE_SCHEMECOLOR_INDEX" val="5"/>
  <p:tag name="KSO_WM_UNIT_TEXT_FILL_TYPE" val="1"/>
  <p:tag name="KSO_WM_BEAUTIFY_FLAG" val="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BEAUTIFY_FLAG" val=""/>
</p:tagLst>
</file>

<file path=ppt/tags/tag151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BEAUTIFY_FLAG" val=""/>
</p:tagLst>
</file>

<file path=ppt/tags/tag152.xml><?xml version="1.0" encoding="utf-8"?>
<p:tagLst xmlns:p="http://schemas.openxmlformats.org/presentationml/2006/main">
  <p:tag name="KSO_WM_BEAUTIFY_FLAG" val=""/>
</p:tagLst>
</file>

<file path=ppt/tags/tag153.xml><?xml version="1.0" encoding="utf-8"?>
<p:tagLst xmlns:p="http://schemas.openxmlformats.org/presentationml/2006/main">
  <p:tag name="KSO_WM_BEAUTIFY_FLAG" val=""/>
  <p:tag name="KSO_WM_UNIT_ISCONTENTSTITLE" val="0"/>
  <p:tag name="KSO_WM_UNIT_ISNUMDGMTITLE" val="0"/>
  <p:tag name="KSO_WM_UNIT_PRESET_TEXT" val="添加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2"/>
  <p:tag name="KSO_WM_UNIT_ID" val="diagram20229849_1*a*2"/>
  <p:tag name="KSO_WM_TEMPLATE_CATEGORY" val="diagram"/>
  <p:tag name="KSO_WM_TEMPLATE_INDEX" val="20229849"/>
  <p:tag name="KSO_WM_UNIT_LAYERLEVEL" val="1"/>
  <p:tag name="KSO_WM_TAG_VERSION" val="1.0"/>
  <p:tag name="KSO_WM_DIAGRAM_VIRTUALLY_FRAME" val="{&quot;height&quot;:267.23362204724407,&quot;left&quot;:587.05,&quot;top&quot;:138.5663779527559,&quot;width&quot;:346.45}"/>
</p:tagLst>
</file>

<file path=ppt/tags/tag154.xml><?xml version="1.0" encoding="utf-8"?>
<p:tagLst xmlns:p="http://schemas.openxmlformats.org/presentationml/2006/main">
  <p:tag name="KSO_WM_BEAUTIFY_FLAG" val=""/>
  <p:tag name="KSO_WM_UNIT_SUBTYPE" val="a"/>
  <p:tag name="KSO_WM_UNIT_PRESET_TEXT" val="单击此处输入正文，为了最终演示发布的良好效果，请尽量言简意赅的阐述观点"/>
  <p:tag name="KSO_WM_UNIT_NOCLEAR" val="0"/>
  <p:tag name="KSO_WM_UNIT_VALUE" val="54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29849_1*f*1"/>
  <p:tag name="KSO_WM_TEMPLATE_CATEGORY" val="diagram"/>
  <p:tag name="KSO_WM_TEMPLATE_INDEX" val="20229849"/>
  <p:tag name="KSO_WM_UNIT_LAYERLEVEL" val="1"/>
  <p:tag name="KSO_WM_TAG_VERSION" val="1.0"/>
  <p:tag name="KSO_WM_DIAGRAM_VIRTUALLY_FRAME" val="{&quot;height&quot;:267.23362204724407,&quot;left&quot;:587.05,&quot;top&quot;:138.5663779527559,&quot;width&quot;:346.45}"/>
</p:tagLst>
</file>

<file path=ppt/tags/tag155.xml><?xml version="1.0" encoding="utf-8"?>
<p:tagLst xmlns:p="http://schemas.openxmlformats.org/presentationml/2006/main">
  <p:tag name="KSO_WM_BEAUTIFY_FLAG" val=""/>
  <p:tag name="KSO_WM_UNIT_HIGHLIGHT" val="0"/>
  <p:tag name="KSO_WM_UNIT_COMPATIBLE" val="0"/>
  <p:tag name="KSO_WM_UNIT_DIAGRAM_ISNUMVISUAL" val="0"/>
  <p:tag name="KSO_WM_UNIT_DIAGRAM_ISREFERUNIT" val="0"/>
  <p:tag name="KSO_WM_UNIT_ID" val="diagram20229849_1*i*3"/>
  <p:tag name="KSO_WM_TEMPLATE_CATEGORY" val="diagram"/>
  <p:tag name="KSO_WM_TEMPLATE_INDEX" val="20229849"/>
  <p:tag name="KSO_WM_UNIT_LAYERLEVEL" val="1"/>
  <p:tag name="KSO_WM_TAG_VERSION" val="1.0"/>
  <p:tag name="KSO_WM_UNIT_TYPE" val="i"/>
  <p:tag name="KSO_WM_UNIT_INDEX" val="3"/>
  <p:tag name="KSO_WM_DIAGRAM_VIRTUALLY_FRAME" val="{&quot;height&quot;:267.23362204724407,&quot;left&quot;:587.05,&quot;top&quot;:138.5663779527559,&quot;width&quot;:346.45}"/>
</p:tagLst>
</file>

<file path=ppt/tags/tag156.xml><?xml version="1.0" encoding="utf-8"?>
<p:tagLst xmlns:p="http://schemas.openxmlformats.org/presentationml/2006/main">
  <p:tag name="KSO_WM_BEAUTIFY_FLAG" val=""/>
  <p:tag name="KSO_WM_UNIT_HIGHLIGHT" val="0"/>
  <p:tag name="KSO_WM_UNIT_COMPATIBLE" val="0"/>
  <p:tag name="KSO_WM_UNIT_DIAGRAM_ISNUMVISUAL" val="0"/>
  <p:tag name="KSO_WM_UNIT_DIAGRAM_ISREFERUNIT" val="0"/>
  <p:tag name="KSO_WM_UNIT_ID" val="diagram20229849_1*i*4"/>
  <p:tag name="KSO_WM_TEMPLATE_CATEGORY" val="diagram"/>
  <p:tag name="KSO_WM_TEMPLATE_INDEX" val="20229849"/>
  <p:tag name="KSO_WM_UNIT_LAYERLEVEL" val="1"/>
  <p:tag name="KSO_WM_TAG_VERSION" val="1.0"/>
  <p:tag name="KSO_WM_UNIT_TYPE" val="i"/>
  <p:tag name="KSO_WM_UNIT_INDEX" val="4"/>
  <p:tag name="KSO_WM_DIAGRAM_VIRTUALLY_FRAME" val="{&quot;height&quot;:267.23362204724407,&quot;left&quot;:587.05,&quot;top&quot;:138.5663779527559,&quot;width&quot;:346.45}"/>
</p:tagLst>
</file>

<file path=ppt/tags/tag15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58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59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UNIT_TEXT_FILL_FORE_SCHEMECOLOR_INDEX_BRIGHTNESS" val="0"/>
  <p:tag name="KSO_WM_UNIT_TEXT_FILL_FORE_SCHEMECOLOR_INDEX" val="5"/>
  <p:tag name="KSO_WM_UNIT_TEXT_FILL_TYPE" val="1"/>
  <p:tag name="KSO_WM_BEAUTIFY_FLAG" val=""/>
</p:tagLst>
</file>

<file path=ppt/tags/tag161.xml><?xml version="1.0" encoding="utf-8"?>
<p:tagLst xmlns:p="http://schemas.openxmlformats.org/presentationml/2006/main">
  <p:tag name="KSO_WM_BEAUTIFY_FLAG" val=""/>
</p:tagLst>
</file>

<file path=ppt/tags/tag162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BEAUTIFY_FLAG" val=""/>
</p:tagLst>
</file>

<file path=ppt/tags/tag163.xml><?xml version="1.0" encoding="utf-8"?>
<p:tagLst xmlns:p="http://schemas.openxmlformats.org/presentationml/2006/main">
  <p:tag name="KSO_WM_BEAUTIFY_FLAG" val=""/>
</p:tagLst>
</file>

<file path=ppt/tags/tag164.xml><?xml version="1.0" encoding="utf-8"?>
<p:tagLst xmlns:p="http://schemas.openxmlformats.org/presentationml/2006/main">
  <p:tag name="KSO_WM_BEAUTIFY_FLAG" val=""/>
  <p:tag name="KSO_WM_UNIT_ISCONTENTSTITLE" val="0"/>
  <p:tag name="KSO_WM_UNIT_ISNUMDGMTITLE" val="0"/>
  <p:tag name="KSO_WM_UNIT_PRESET_TEXT" val="添加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2"/>
  <p:tag name="KSO_WM_UNIT_ID" val="diagram20229849_1*a*2"/>
  <p:tag name="KSO_WM_TEMPLATE_CATEGORY" val="diagram"/>
  <p:tag name="KSO_WM_TEMPLATE_INDEX" val="20229849"/>
  <p:tag name="KSO_WM_UNIT_LAYERLEVEL" val="1"/>
  <p:tag name="KSO_WM_TAG_VERSION" val="1.0"/>
  <p:tag name="KSO_WM_DIAGRAM_VIRTUALLY_FRAME" val="{&quot;height&quot;:267.23362204724407,&quot;left&quot;:587.05,&quot;top&quot;:138.5663779527559,&quot;width&quot;:346.45}"/>
</p:tagLst>
</file>

<file path=ppt/tags/tag165.xml><?xml version="1.0" encoding="utf-8"?>
<p:tagLst xmlns:p="http://schemas.openxmlformats.org/presentationml/2006/main">
  <p:tag name="KSO_WM_BEAUTIFY_FLAG" val=""/>
  <p:tag name="KSO_WM_UNIT_SUBTYPE" val="a"/>
  <p:tag name="KSO_WM_UNIT_PRESET_TEXT" val="单击此处输入正文，为了最终演示发布的良好效果，请尽量言简意赅的阐述观点"/>
  <p:tag name="KSO_WM_UNIT_NOCLEAR" val="0"/>
  <p:tag name="KSO_WM_UNIT_VALUE" val="54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29849_1*f*1"/>
  <p:tag name="KSO_WM_TEMPLATE_CATEGORY" val="diagram"/>
  <p:tag name="KSO_WM_TEMPLATE_INDEX" val="20229849"/>
  <p:tag name="KSO_WM_UNIT_LAYERLEVEL" val="1"/>
  <p:tag name="KSO_WM_TAG_VERSION" val="1.0"/>
  <p:tag name="KSO_WM_DIAGRAM_VIRTUALLY_FRAME" val="{&quot;height&quot;:267.23362204724407,&quot;left&quot;:587.05,&quot;top&quot;:138.5663779527559,&quot;width&quot;:346.45}"/>
</p:tagLst>
</file>

<file path=ppt/tags/tag166.xml><?xml version="1.0" encoding="utf-8"?>
<p:tagLst xmlns:p="http://schemas.openxmlformats.org/presentationml/2006/main">
  <p:tag name="KSO_WM_BEAUTIFY_FLAG" val=""/>
  <p:tag name="KSO_WM_UNIT_HIGHLIGHT" val="0"/>
  <p:tag name="KSO_WM_UNIT_COMPATIBLE" val="0"/>
  <p:tag name="KSO_WM_UNIT_DIAGRAM_ISNUMVISUAL" val="0"/>
  <p:tag name="KSO_WM_UNIT_DIAGRAM_ISREFERUNIT" val="0"/>
  <p:tag name="KSO_WM_UNIT_ID" val="diagram20229849_1*i*3"/>
  <p:tag name="KSO_WM_TEMPLATE_CATEGORY" val="diagram"/>
  <p:tag name="KSO_WM_TEMPLATE_INDEX" val="20229849"/>
  <p:tag name="KSO_WM_UNIT_LAYERLEVEL" val="1"/>
  <p:tag name="KSO_WM_TAG_VERSION" val="1.0"/>
  <p:tag name="KSO_WM_UNIT_TYPE" val="i"/>
  <p:tag name="KSO_WM_UNIT_INDEX" val="3"/>
  <p:tag name="KSO_WM_DIAGRAM_VIRTUALLY_FRAME" val="{&quot;height&quot;:267.23362204724407,&quot;left&quot;:587.05,&quot;top&quot;:138.5663779527559,&quot;width&quot;:346.45}"/>
</p:tagLst>
</file>

<file path=ppt/tags/tag167.xml><?xml version="1.0" encoding="utf-8"?>
<p:tagLst xmlns:p="http://schemas.openxmlformats.org/presentationml/2006/main">
  <p:tag name="KSO_WM_BEAUTIFY_FLAG" val=""/>
  <p:tag name="KSO_WM_UNIT_HIGHLIGHT" val="0"/>
  <p:tag name="KSO_WM_UNIT_COMPATIBLE" val="0"/>
  <p:tag name="KSO_WM_UNIT_DIAGRAM_ISNUMVISUAL" val="0"/>
  <p:tag name="KSO_WM_UNIT_DIAGRAM_ISREFERUNIT" val="0"/>
  <p:tag name="KSO_WM_UNIT_ID" val="diagram20229849_1*i*4"/>
  <p:tag name="KSO_WM_TEMPLATE_CATEGORY" val="diagram"/>
  <p:tag name="KSO_WM_TEMPLATE_INDEX" val="20229849"/>
  <p:tag name="KSO_WM_UNIT_LAYERLEVEL" val="1"/>
  <p:tag name="KSO_WM_TAG_VERSION" val="1.0"/>
  <p:tag name="KSO_WM_UNIT_TYPE" val="i"/>
  <p:tag name="KSO_WM_UNIT_INDEX" val="4"/>
  <p:tag name="KSO_WM_DIAGRAM_VIRTUALLY_FRAME" val="{&quot;height&quot;:267.23362204724407,&quot;left&quot;:587.05,&quot;top&quot;:138.5663779527559,&quot;width&quot;:346.45}"/>
</p:tagLst>
</file>

<file path=ppt/tags/tag16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69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FILL_FORE_SCHEMECOLOR_INDEX_BRIGHTNESS" val="0"/>
  <p:tag name="KSO_WM_UNIT_FILL_FORE_SCHEMECOLOR_INDEX" val="5"/>
  <p:tag name="KSO_WM_UNIT_FILL_TYPE" val="1"/>
  <p:tag name="KSO_WM_BEAUTIFY_FLAG" val="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FILL_FORE_SCHEMECOLOR_INDEX_BRIGHTNESS" val="0"/>
  <p:tag name="KSO_WM_UNIT_FILL_FORE_SCHEMECOLOR_INDEX" val="8"/>
  <p:tag name="KSO_WM_UNIT_FILL_TYPE" val="1"/>
</p:tagLst>
</file>

<file path=ppt/tags/tag171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FILL_FORE_SCHEMECOLOR_INDEX_BRIGHTNESS" val="0"/>
  <p:tag name="KSO_WM_UNIT_FILL_FORE_SCHEMECOLOR_INDEX" val="9"/>
  <p:tag name="KSO_WM_UNIT_FILL_TYPE" val="1"/>
</p:tagLst>
</file>

<file path=ppt/tags/tag172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173.xml><?xml version="1.0" encoding="utf-8"?>
<p:tagLst xmlns:p="http://schemas.openxmlformats.org/presentationml/2006/main">
  <p:tag name="KSO_WM_UNIT_TEXT_FILL_FORE_SCHEMECOLOR_INDEX_BRIGHTNESS" val="0"/>
  <p:tag name="KSO_WM_UNIT_TEXT_FILL_FORE_SCHEMECOLOR_INDEX" val="5"/>
  <p:tag name="KSO_WM_UNIT_TEXT_FILL_TYPE" val="1"/>
</p:tagLst>
</file>

<file path=ppt/tags/tag174.xml><?xml version="1.0" encoding="utf-8"?>
<p:tagLst xmlns:p="http://schemas.openxmlformats.org/presentationml/2006/main">
  <p:tag name="KSO_WM_BEAUTIFY_FLAG" val=""/>
</p:tagLst>
</file>

<file path=ppt/tags/tag175.xml><?xml version="1.0" encoding="utf-8"?>
<p:tagLst xmlns:p="http://schemas.openxmlformats.org/presentationml/2006/main">
  <p:tag name="KSO_WM_BEAUTIFY_FLAG" val=""/>
</p:tagLst>
</file>

<file path=ppt/tags/tag176.xml><?xml version="1.0" encoding="utf-8"?>
<p:tagLst xmlns:p="http://schemas.openxmlformats.org/presentationml/2006/main">
  <p:tag name="KSO_WM_BEAUTIFY_FLAG" val=""/>
</p:tagLst>
</file>

<file path=ppt/tags/tag177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78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79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UNIT_TEXT_FILL_FORE_SCHEMECOLOR_INDEX_BRIGHTNESS" val="0"/>
  <p:tag name="KSO_WM_UNIT_TEXT_FILL_FORE_SCHEMECOLOR_INDEX" val="5"/>
  <p:tag name="KSO_WM_UNIT_TEXT_FILL_TYPE" val="1"/>
  <p:tag name="KSO_WM_BEAUTIFY_FLAG" val=""/>
</p:tagLst>
</file>

<file path=ppt/tags/tag181.xml><?xml version="1.0" encoding="utf-8"?>
<p:tagLst xmlns:p="http://schemas.openxmlformats.org/presentationml/2006/main">
  <p:tag name="KSO_WM_BEAUTIFY_FLAG" val=""/>
</p:tagLst>
</file>

<file path=ppt/tags/tag182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BEAUTIFY_FLAG" val=""/>
</p:tagLst>
</file>

<file path=ppt/tags/tag183.xml><?xml version="1.0" encoding="utf-8"?>
<p:tagLst xmlns:p="http://schemas.openxmlformats.org/presentationml/2006/main">
  <p:tag name="KSO_WM_BEAUTIFY_FLAG" val=""/>
</p:tagLst>
</file>

<file path=ppt/tags/tag1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28462_1*i*1"/>
  <p:tag name="KSO_WM_TEMPLATE_CATEGORY" val="diagram"/>
  <p:tag name="KSO_WM_TEMPLATE_INDEX" val="20228462"/>
  <p:tag name="KSO_WM_UNIT_LAYERLEVEL" val="1"/>
  <p:tag name="KSO_WM_TAG_VERSION" val="1.0"/>
  <p:tag name="KSO_WM_BEAUTIFY_FLAG" val=""/>
</p:tagLst>
</file>

<file path=ppt/tags/tag185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添加大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28462_1*a*1"/>
  <p:tag name="KSO_WM_TEMPLATE_CATEGORY" val="diagram"/>
  <p:tag name="KSO_WM_TEMPLATE_INDEX" val="20228462"/>
  <p:tag name="KSO_WM_UNIT_LAYERLEVEL" val="1"/>
  <p:tag name="KSO_WM_TAG_VERSION" val="1.0"/>
  <p:tag name="KSO_WM_BEAUTIFY_FLAG" val=""/>
</p:tagLst>
</file>

<file path=ppt/tags/tag18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87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88.xml><?xml version="1.0" encoding="utf-8"?>
<p:tagLst xmlns:p="http://schemas.openxmlformats.org/presentationml/2006/main">
  <p:tag name="KSO_WM_BEAUTIFY_FLAG" val=""/>
</p:tagLst>
</file>

<file path=ppt/tags/tag189.xml><?xml version="1.0" encoding="utf-8"?>
<p:tagLst xmlns:p="http://schemas.openxmlformats.org/presentationml/2006/main">
  <p:tag name="KSO_WM_UNIT_TEXT_FILL_FORE_SCHEMECOLOR_INDEX_BRIGHTNESS" val="0"/>
  <p:tag name="KSO_WM_UNIT_TEXT_FILL_FORE_SCHEMECOLOR_INDEX" val="5"/>
  <p:tag name="KSO_WM_UNIT_TEXT_FILL_TYPE" val="1"/>
  <p:tag name="KSO_WM_BEAUTIFY_FLAG" val="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BEAUTIFY_FLAG" val=""/>
</p:tagLst>
</file>

<file path=ppt/tags/tag191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BEAUTIFY_FLAG" val=""/>
</p:tagLst>
</file>

<file path=ppt/tags/tag192.xml><?xml version="1.0" encoding="utf-8"?>
<p:tagLst xmlns:p="http://schemas.openxmlformats.org/presentationml/2006/main">
  <p:tag name="KSO_WM_BEAUTIFY_FLAG" val=""/>
</p:tagLst>
</file>

<file path=ppt/tags/tag1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28462_1*i*1"/>
  <p:tag name="KSO_WM_TEMPLATE_CATEGORY" val="diagram"/>
  <p:tag name="KSO_WM_TEMPLATE_INDEX" val="20228462"/>
  <p:tag name="KSO_WM_UNIT_LAYERLEVEL" val="1"/>
  <p:tag name="KSO_WM_TAG_VERSION" val="1.0"/>
  <p:tag name="KSO_WM_BEAUTIFY_FLAG" val=""/>
</p:tagLst>
</file>

<file path=ppt/tags/tag194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添加大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28462_1*a*1"/>
  <p:tag name="KSO_WM_TEMPLATE_CATEGORY" val="diagram"/>
  <p:tag name="KSO_WM_TEMPLATE_INDEX" val="20228462"/>
  <p:tag name="KSO_WM_UNIT_LAYERLEVEL" val="1"/>
  <p:tag name="KSO_WM_TAG_VERSION" val="1.0"/>
  <p:tag name="KSO_WM_BEAUTIFY_FLAG" val=""/>
</p:tagLst>
</file>

<file path=ppt/tags/tag19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96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97.xml><?xml version="1.0" encoding="utf-8"?>
<p:tagLst xmlns:p="http://schemas.openxmlformats.org/presentationml/2006/main">
  <p:tag name="KSO_WM_BEAUTIFY_FLAG" val=""/>
</p:tagLst>
</file>

<file path=ppt/tags/tag198.xml><?xml version="1.0" encoding="utf-8"?>
<p:tagLst xmlns:p="http://schemas.openxmlformats.org/presentationml/2006/main">
  <p:tag name="KSO_WM_UNIT_TEXT_FILL_FORE_SCHEMECOLOR_INDEX_BRIGHTNESS" val="0"/>
  <p:tag name="KSO_WM_UNIT_TEXT_FILL_FORE_SCHEMECOLOR_INDEX" val="5"/>
  <p:tag name="KSO_WM_UNIT_TEXT_FILL_TYPE" val="1"/>
  <p:tag name="KSO_WM_BEAUTIFY_FLAG" val=""/>
</p:tagLst>
</file>

<file path=ppt/tags/tag19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BEAUTIFY_FLAG" val=""/>
</p:tagLst>
</file>

<file path=ppt/tags/tag201.xml><?xml version="1.0" encoding="utf-8"?>
<p:tagLst xmlns:p="http://schemas.openxmlformats.org/presentationml/2006/main">
  <p:tag name="KSO_WM_BEAUTIFY_FLAG" val=""/>
</p:tagLst>
</file>

<file path=ppt/tags/tag2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28462_1*i*1"/>
  <p:tag name="KSO_WM_TEMPLATE_CATEGORY" val="diagram"/>
  <p:tag name="KSO_WM_TEMPLATE_INDEX" val="20228462"/>
  <p:tag name="KSO_WM_UNIT_LAYERLEVEL" val="1"/>
  <p:tag name="KSO_WM_TAG_VERSION" val="1.0"/>
  <p:tag name="KSO_WM_BEAUTIFY_FLAG" val=""/>
</p:tagLst>
</file>

<file path=ppt/tags/tag203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添加大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28462_1*a*1"/>
  <p:tag name="KSO_WM_TEMPLATE_CATEGORY" val="diagram"/>
  <p:tag name="KSO_WM_TEMPLATE_INDEX" val="20228462"/>
  <p:tag name="KSO_WM_UNIT_LAYERLEVEL" val="1"/>
  <p:tag name="KSO_WM_TAG_VERSION" val="1.0"/>
  <p:tag name="KSO_WM_BEAUTIFY_FLAG" val=""/>
</p:tagLst>
</file>

<file path=ppt/tags/tag20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05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06.xml><?xml version="1.0" encoding="utf-8"?>
<p:tagLst xmlns:p="http://schemas.openxmlformats.org/presentationml/2006/main">
  <p:tag name="KSO_WM_BEAUTIFY_FLAG" val=""/>
</p:tagLst>
</file>

<file path=ppt/tags/tag207.xml><?xml version="1.0" encoding="utf-8"?>
<p:tagLst xmlns:p="http://schemas.openxmlformats.org/presentationml/2006/main">
  <p:tag name="KSO_WM_UNIT_TEXT_FILL_FORE_SCHEMECOLOR_INDEX_BRIGHTNESS" val="0"/>
  <p:tag name="KSO_WM_UNIT_TEXT_FILL_FORE_SCHEMECOLOR_INDEX" val="5"/>
  <p:tag name="KSO_WM_UNIT_TEXT_FILL_TYPE" val="1"/>
  <p:tag name="KSO_WM_BEAUTIFY_FLAG" val=""/>
</p:tagLst>
</file>

<file path=ppt/tags/tag208.xml><?xml version="1.0" encoding="utf-8"?>
<p:tagLst xmlns:p="http://schemas.openxmlformats.org/presentationml/2006/main">
  <p:tag name="KSO_WM_BEAUTIFY_FLAG" val=""/>
</p:tagLst>
</file>

<file path=ppt/tags/tag209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BEAUTIFY_FLAG" val="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KSO_WM_BEAUTIFY_FLAG" val=""/>
</p:tagLst>
</file>

<file path=ppt/tags/tag2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28462_1*i*1"/>
  <p:tag name="KSO_WM_TEMPLATE_CATEGORY" val="diagram"/>
  <p:tag name="KSO_WM_TEMPLATE_INDEX" val="20228462"/>
  <p:tag name="KSO_WM_UNIT_LAYERLEVEL" val="1"/>
  <p:tag name="KSO_WM_TAG_VERSION" val="1.0"/>
  <p:tag name="KSO_WM_BEAUTIFY_FLAG" val=""/>
</p:tagLst>
</file>

<file path=ppt/tags/tag212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添加大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28462_1*a*1"/>
  <p:tag name="KSO_WM_TEMPLATE_CATEGORY" val="diagram"/>
  <p:tag name="KSO_WM_TEMPLATE_INDEX" val="20228462"/>
  <p:tag name="KSO_WM_UNIT_LAYERLEVEL" val="1"/>
  <p:tag name="KSO_WM_TAG_VERSION" val="1.0"/>
  <p:tag name="KSO_WM_BEAUTIFY_FLAG" val=""/>
</p:tagLst>
</file>

<file path=ppt/tags/tag21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14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FILL_FORE_SCHEMECOLOR_INDEX_BRIGHTNESS" val="0"/>
  <p:tag name="KSO_WM_UNIT_FILL_FORE_SCHEMECOLOR_INDEX" val="5"/>
  <p:tag name="KSO_WM_UNIT_FILL_TYPE" val="1"/>
</p:tagLst>
</file>

<file path=ppt/tags/tag215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FILL_FORE_SCHEMECOLOR_INDEX_BRIGHTNESS" val="0"/>
  <p:tag name="KSO_WM_UNIT_FILL_FORE_SCHEMECOLOR_INDEX" val="8"/>
  <p:tag name="KSO_WM_UNIT_FILL_TYPE" val="1"/>
</p:tagLst>
</file>

<file path=ppt/tags/tag216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FILL_FORE_SCHEMECOLOR_INDEX_BRIGHTNESS" val="0"/>
  <p:tag name="KSO_WM_UNIT_FILL_FORE_SCHEMECOLOR_INDEX" val="9"/>
  <p:tag name="KSO_WM_UNIT_FILL_TYPE" val="1"/>
</p:tagLst>
</file>

<file path=ppt/tags/tag217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218.xml><?xml version="1.0" encoding="utf-8"?>
<p:tagLst xmlns:p="http://schemas.openxmlformats.org/presentationml/2006/main">
  <p:tag name="KSO_WM_UNIT_TEXT_FILL_FORE_SCHEMECOLOR_INDEX_BRIGHTNESS" val="0"/>
  <p:tag name="KSO_WM_UNIT_TEXT_FILL_FORE_SCHEMECOLOR_INDEX" val="5"/>
  <p:tag name="KSO_WM_UNIT_TEXT_FILL_TYPE" val="1"/>
</p:tagLst>
</file>

<file path=ppt/tags/tag219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20.xml><?xml version="1.0" encoding="utf-8"?>
<p:tagLst xmlns:p="http://schemas.openxmlformats.org/presentationml/2006/main">
  <p:tag name="KSO_WM_BEAUTIFY_FLAG" val=""/>
</p:tagLst>
</file>

<file path=ppt/tags/tag221.xml><?xml version="1.0" encoding="utf-8"?>
<p:tagLst xmlns:p="http://schemas.openxmlformats.org/presentationml/2006/main">
  <p:tag name="KSO_WM_BEAUTIFY_FLAG" val=""/>
</p:tagLst>
</file>

<file path=ppt/tags/tag222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223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24.xml><?xml version="1.0" encoding="utf-8"?>
<p:tagLst xmlns:p="http://schemas.openxmlformats.org/presentationml/2006/main">
  <p:tag name="KSO_WM_BEAUTIFY_FLAG" val=""/>
</p:tagLst>
</file>

<file path=ppt/tags/tag225.xml><?xml version="1.0" encoding="utf-8"?>
<p:tagLst xmlns:p="http://schemas.openxmlformats.org/presentationml/2006/main">
  <p:tag name="KSO_WM_UNIT_TEXT_FILL_FORE_SCHEMECOLOR_INDEX_BRIGHTNESS" val="0"/>
  <p:tag name="KSO_WM_UNIT_TEXT_FILL_FORE_SCHEMECOLOR_INDEX" val="5"/>
  <p:tag name="KSO_WM_UNIT_TEXT_FILL_TYPE" val="1"/>
  <p:tag name="KSO_WM_BEAUTIFY_FLAG" val=""/>
</p:tagLst>
</file>

<file path=ppt/tags/tag226.xml><?xml version="1.0" encoding="utf-8"?>
<p:tagLst xmlns:p="http://schemas.openxmlformats.org/presentationml/2006/main">
  <p:tag name="KSO_WM_BEAUTIFY_FLAG" val=""/>
</p:tagLst>
</file>

<file path=ppt/tags/tag227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BEAUTIFY_FLAG" val=""/>
</p:tagLst>
</file>

<file path=ppt/tags/tag228.xml><?xml version="1.0" encoding="utf-8"?>
<p:tagLst xmlns:p="http://schemas.openxmlformats.org/presentationml/2006/main">
  <p:tag name="KSO_WM_BEAUTIFY_FLAG" val=""/>
</p:tagLst>
</file>

<file path=ppt/tags/tag22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30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31.xml><?xml version="1.0" encoding="utf-8"?>
<p:tagLst xmlns:p="http://schemas.openxmlformats.org/presentationml/2006/main">
  <p:tag name="KSO_WM_BEAUTIFY_FLAG" val=""/>
</p:tagLst>
</file>

<file path=ppt/tags/tag232.xml><?xml version="1.0" encoding="utf-8"?>
<p:tagLst xmlns:p="http://schemas.openxmlformats.org/presentationml/2006/main">
  <p:tag name="KSO_WM_UNIT_TEXT_FILL_FORE_SCHEMECOLOR_INDEX_BRIGHTNESS" val="0"/>
  <p:tag name="KSO_WM_UNIT_TEXT_FILL_FORE_SCHEMECOLOR_INDEX" val="5"/>
  <p:tag name="KSO_WM_UNIT_TEXT_FILL_TYPE" val="1"/>
  <p:tag name="KSO_WM_BEAUTIFY_FLAG" val=""/>
</p:tagLst>
</file>

<file path=ppt/tags/tag233.xml><?xml version="1.0" encoding="utf-8"?>
<p:tagLst xmlns:p="http://schemas.openxmlformats.org/presentationml/2006/main">
  <p:tag name="KSO_WM_BEAUTIFY_FLAG" val=""/>
</p:tagLst>
</file>

<file path=ppt/tags/tag234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BEAUTIFY_FLAG" val=""/>
</p:tagLst>
</file>

<file path=ppt/tags/tag235.xml><?xml version="1.0" encoding="utf-8"?>
<p:tagLst xmlns:p="http://schemas.openxmlformats.org/presentationml/2006/main">
  <p:tag name="KSO_WM_BEAUTIFY_FLAG" val=""/>
</p:tagLst>
</file>

<file path=ppt/tags/tag23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37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38.xml><?xml version="1.0" encoding="utf-8"?>
<p:tagLst xmlns:p="http://schemas.openxmlformats.org/presentationml/2006/main">
  <p:tag name="KSO_WM_BEAUTIFY_FLAG" val=""/>
</p:tagLst>
</file>

<file path=ppt/tags/tag239.xml><?xml version="1.0" encoding="utf-8"?>
<p:tagLst xmlns:p="http://schemas.openxmlformats.org/presentationml/2006/main">
  <p:tag name="KSO_WM_UNIT_TEXT_FILL_FORE_SCHEMECOLOR_INDEX_BRIGHTNESS" val="0"/>
  <p:tag name="KSO_WM_UNIT_TEXT_FILL_FORE_SCHEMECOLOR_INDEX" val="5"/>
  <p:tag name="KSO_WM_UNIT_TEXT_FILL_TYPE" val="1"/>
  <p:tag name="KSO_WM_BEAUTIFY_FLAG" val="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40.xml><?xml version="1.0" encoding="utf-8"?>
<p:tagLst xmlns:p="http://schemas.openxmlformats.org/presentationml/2006/main">
  <p:tag name="KSO_WM_BEAUTIFY_FLAG" val=""/>
</p:tagLst>
</file>

<file path=ppt/tags/tag241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BEAUTIFY_FLAG" val=""/>
</p:tagLst>
</file>

<file path=ppt/tags/tag242.xml><?xml version="1.0" encoding="utf-8"?>
<p:tagLst xmlns:p="http://schemas.openxmlformats.org/presentationml/2006/main">
  <p:tag name="KSO_WM_BEAUTIFY_FLAG" val=""/>
</p:tagLst>
</file>

<file path=ppt/tags/tag24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44.xml><?xml version="1.0" encoding="utf-8"?>
<p:tagLst xmlns:p="http://schemas.openxmlformats.org/presentationml/2006/main">
  <p:tag name="KSO_WM_BEAUTIFY_FLAG" val=""/>
</p:tagLst>
</file>

<file path=ppt/tags/tag245.xml><?xml version="1.0" encoding="utf-8"?>
<p:tagLst xmlns:p="http://schemas.openxmlformats.org/presentationml/2006/main">
  <p:tag name="KSO_WM_BEAUTIFY_FLAG" val=""/>
</p:tagLst>
</file>

<file path=ppt/tags/tag246.xml><?xml version="1.0" encoding="utf-8"?>
<p:tagLst xmlns:p="http://schemas.openxmlformats.org/presentationml/2006/main">
  <p:tag name="KSO_WM_BEAUTIFY_FLAG" val=""/>
</p:tagLst>
</file>

<file path=ppt/tags/tag247.xml><?xml version="1.0" encoding="utf-8"?>
<p:tagLst xmlns:p="http://schemas.openxmlformats.org/presentationml/2006/main">
  <p:tag name="KSO_WM_BEAUTIFY_FLAG" val=""/>
</p:tagLst>
</file>

<file path=ppt/tags/tag248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249.xml><?xml version="1.0" encoding="utf-8"?>
<p:tagLst xmlns:p="http://schemas.openxmlformats.org/presentationml/2006/main">
  <p:tag name="COMMONDATA" val="eyJoZGlkIjoiODQ1N2I4NTdiMjE5NzcxZjdkNzUxMDFmYzZiMjFjN2UifQ=="/>
  <p:tag name="KSO_WPP_MARK_KEY" val="ebd2ed1f-0d30-4282-9424-e66ccb260796"/>
  <p:tag name="commondata" val="eyJoZGlkIjoiMTU2ZDc0ZjNmMzdmMDBlNmUzZGQ5ODRkNDBiMjE1YzkifQ==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BEAUTIFY_FLAG" val=""/>
  <p:tag name="KSO_WM_UNIT_PLACING_PICTURE_USER_VIEWPORT" val="{&quot;height&quot;:4535.433070866142,&quot;width&quot;:4634.511811023622}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BEAUTIFY_FLAG" val="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BEAUTIFY_FLAG" val=""/>
  <p:tag name="KSO_WM_UNIT_PLACING_PICTURE_USER_VIEWPORT" val="{&quot;height&quot;:4535.433070866142,&quot;width&quot;:4634.511811023622}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7.xml><?xml version="1.0" encoding="utf-8"?>
<p:tagLst xmlns:p="http://schemas.openxmlformats.org/presentationml/2006/main">
  <p:tag name="KSO_WM_BEAUTIFY_FLAG" val=""/>
</p:tagLst>
</file>

<file path=ppt/tags/tag70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71.xml><?xml version="1.0" encoding="utf-8"?>
<p:tagLst xmlns:p="http://schemas.openxmlformats.org/presentationml/2006/main">
  <p:tag name="KSO_WM_BEAUTIFY_FLAG" val=""/>
</p:tagLst>
</file>

<file path=ppt/tags/tag72.xml><?xml version="1.0" encoding="utf-8"?>
<p:tagLst xmlns:p="http://schemas.openxmlformats.org/presentationml/2006/main">
  <p:tag name="KSO_WM_BEAUTIFY_FLAG" val=""/>
</p:tagLst>
</file>

<file path=ppt/tags/tag73.xml><?xml version="1.0" encoding="utf-8"?>
<p:tagLst xmlns:p="http://schemas.openxmlformats.org/presentationml/2006/main">
  <p:tag name="KSO_WM_BEAUTIFY_FLAG" val=""/>
</p:tagLst>
</file>

<file path=ppt/tags/tag74.xml><?xml version="1.0" encoding="utf-8"?>
<p:tagLst xmlns:p="http://schemas.openxmlformats.org/presentationml/2006/main">
  <p:tag name="KSO_WM_BEAUTIFY_FLAG" val=""/>
</p:tagLst>
</file>

<file path=ppt/tags/tag7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6.xml><?xml version="1.0" encoding="utf-8"?>
<p:tagLst xmlns:p="http://schemas.openxmlformats.org/presentationml/2006/main">
  <p:tag name="KSO_WM_UNIT_PLACING_PICTURE_USER_VIEWPORT" val="{&quot;height&quot;:9916,&quot;width&quot;:19200}"/>
</p:tagLst>
</file>

<file path=ppt/tags/tag77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FILL_FORE_SCHEMECOLOR_INDEX_BRIGHTNESS" val="0"/>
  <p:tag name="KSO_WM_UNIT_FILL_FORE_SCHEMECOLOR_INDEX" val="5"/>
  <p:tag name="KSO_WM_UNIT_FILL_TYPE" val="1"/>
</p:tagLst>
</file>

<file path=ppt/tags/tag78.xml><?xml version="1.0" encoding="utf-8"?>
<p:tagLst xmlns:p="http://schemas.openxmlformats.org/presentationml/2006/main">
  <p:tag name="KSO_WM_UNIT_LINE_FORE_SCHEMECOLOR_INDEX_BRIGHTNESS" val="0"/>
  <p:tag name="KSO_WM_UNIT_LINE_FORE_SCHEMECOLOR_INDEX" val="14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79.xml><?xml version="1.0" encoding="utf-8"?>
<p:tagLst xmlns:p="http://schemas.openxmlformats.org/presentationml/2006/main">
  <p:tag name="KSO_WM_DIAGRAM_VIRTUALLY_FRAME" val="{&quot;height&quot;:395.3,&quot;left&quot;:536.8,&quot;top&quot;:92.7,&quot;width&quot;:380.5}"/>
</p:tagLst>
</file>

<file path=ppt/tags/tag8.xml><?xml version="1.0" encoding="utf-8"?>
<p:tagLst xmlns:p="http://schemas.openxmlformats.org/presentationml/2006/main">
  <p:tag name="KSO_WM_UNIT_PLACING_PICTURE_USER_VIEWPORT" val="{&quot;height&quot;:6854,&quot;width&quot;:19200}"/>
  <p:tag name="KSO_WM_BEAUTIFY_FLAG" val=""/>
</p:tagLst>
</file>

<file path=ppt/tags/tag80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FILL_FORE_SCHEMECOLOR_INDEX_BRIGHTNESS" val="0"/>
  <p:tag name="KSO_WM_UNIT_FILL_FORE_SCHEMECOLOR_INDEX" val="6"/>
  <p:tag name="KSO_WM_UNIT_FILL_TYPE" val="1"/>
  <p:tag name="KSO_WM_DIAGRAM_VIRTUALLY_FRAME" val="{&quot;height&quot;:395.3,&quot;left&quot;:536.8,&quot;top&quot;:92.7,&quot;width&quot;:380.5}"/>
</p:tagLst>
</file>

<file path=ppt/tags/tag81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DIAGRAM_VIRTUALLY_FRAME" val="{&quot;height&quot;:395.3,&quot;left&quot;:536.8,&quot;top&quot;:92.7,&quot;width&quot;:380.5}"/>
</p:tagLst>
</file>

<file path=ppt/tags/tag82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  <p:tag name="KSO_WM_DIAGRAM_VIRTUALLY_FRAME" val="{&quot;height&quot;:395.3,&quot;left&quot;:536.8,&quot;top&quot;:92.7,&quot;width&quot;:380.5}"/>
</p:tagLst>
</file>

<file path=ppt/tags/tag8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  <p:tag name="KSO_WM_DIAGRAM_VIRTUALLY_FRAME" val="{&quot;height&quot;:395.3,&quot;left&quot;:536.8,&quot;top&quot;:92.7,&quot;width&quot;:380.5}"/>
</p:tagLst>
</file>

<file path=ppt/tags/tag84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FILL_FORE_SCHEMECOLOR_INDEX_BRIGHTNESS" val="0"/>
  <p:tag name="KSO_WM_UNIT_FILL_FORE_SCHEMECOLOR_INDEX" val="6"/>
  <p:tag name="KSO_WM_UNIT_FILL_TYPE" val="1"/>
  <p:tag name="KSO_WM_DIAGRAM_VIRTUALLY_FRAME" val="{&quot;height&quot;:395.3,&quot;left&quot;:536.8,&quot;top&quot;:92.7,&quot;width&quot;:380.5}"/>
</p:tagLst>
</file>

<file path=ppt/tags/tag85.xml><?xml version="1.0" encoding="utf-8"?>
<p:tagLst xmlns:p="http://schemas.openxmlformats.org/presentationml/2006/main">
  <p:tag name="KSO_WM_DIAGRAM_VIRTUALLY_FRAME" val="{&quot;height&quot;:395.3,&quot;left&quot;:536.8,&quot;top&quot;:92.7,&quot;width&quot;:380.5}"/>
</p:tagLst>
</file>

<file path=ppt/tags/tag86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FILL_FORE_SCHEMECOLOR_INDEX_BRIGHTNESS" val="0"/>
  <p:tag name="KSO_WM_UNIT_FILL_FORE_SCHEMECOLOR_INDEX" val="6"/>
  <p:tag name="KSO_WM_UNIT_FILL_TYPE" val="1"/>
  <p:tag name="KSO_WM_DIAGRAM_VIRTUALLY_FRAME" val="{&quot;height&quot;:395.3,&quot;left&quot;:536.8,&quot;top&quot;:92.7,&quot;width&quot;:380.5}"/>
</p:tagLst>
</file>

<file path=ppt/tags/tag87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DIAGRAM_VIRTUALLY_FRAME" val="{&quot;height&quot;:395.3,&quot;left&quot;:536.8,&quot;top&quot;:92.7,&quot;width&quot;:380.5}"/>
</p:tagLst>
</file>

<file path=ppt/tags/tag88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  <p:tag name="KSO_WM_DIAGRAM_VIRTUALLY_FRAME" val="{&quot;height&quot;:395.3,&quot;left&quot;:536.8,&quot;top&quot;:92.7,&quot;width&quot;:380.5}"/>
</p:tagLst>
</file>

<file path=ppt/tags/tag89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FILL_FORE_SCHEMECOLOR_INDEX_BRIGHTNESS" val="0"/>
  <p:tag name="KSO_WM_UNIT_FILL_FORE_SCHEMECOLOR_INDEX" val="6"/>
  <p:tag name="KSO_WM_UNIT_FILL_TYPE" val="1"/>
  <p:tag name="KSO_WM_DIAGRAM_VIRTUALLY_FRAME" val="{&quot;height&quot;:395.3,&quot;left&quot;:536.8,&quot;top&quot;:92.7,&quot;width&quot;:380.5}"/>
</p:tagLst>
</file>

<file path=ppt/tags/tag9.xml><?xml version="1.0" encoding="utf-8"?>
<p:tagLst xmlns:p="http://schemas.openxmlformats.org/presentationml/2006/main">
  <p:tag name="KSO_WM_BEAUTIFY_FLAG" val=""/>
  <p:tag name="KSO_WM_UNIT_PLACING_PICTURE_USER_VIEWPORT" val="{&quot;height&quot;:4535.433070866142,&quot;width&quot;:4634.511811023622}"/>
</p:tagLst>
</file>

<file path=ppt/tags/tag90.xml><?xml version="1.0" encoding="utf-8"?>
<p:tagLst xmlns:p="http://schemas.openxmlformats.org/presentationml/2006/main">
  <p:tag name="KSO_WM_DIAGRAM_VIRTUALLY_FRAME" val="{&quot;height&quot;:395.3,&quot;left&quot;:536.8,&quot;top&quot;:92.7,&quot;width&quot;:380.5}"/>
</p:tagLst>
</file>

<file path=ppt/tags/tag91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FILL_FORE_SCHEMECOLOR_INDEX_BRIGHTNESS" val="0"/>
  <p:tag name="KSO_WM_UNIT_FILL_FORE_SCHEMECOLOR_INDEX" val="6"/>
  <p:tag name="KSO_WM_UNIT_FILL_TYPE" val="1"/>
  <p:tag name="KSO_WM_DIAGRAM_VIRTUALLY_FRAME" val="{&quot;height&quot;:395.3,&quot;left&quot;:536.8,&quot;top&quot;:92.7,&quot;width&quot;:380.5}"/>
</p:tagLst>
</file>

<file path=ppt/tags/tag92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DIAGRAM_VIRTUALLY_FRAME" val="{&quot;height&quot;:395.3,&quot;left&quot;:536.8,&quot;top&quot;:92.7,&quot;width&quot;:380.5}"/>
</p:tagLst>
</file>

<file path=ppt/tags/tag93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  <p:tag name="KSO_WM_DIAGRAM_VIRTUALLY_FRAME" val="{&quot;height&quot;:395.3,&quot;left&quot;:536.8,&quot;top&quot;:92.7,&quot;width&quot;:380.5}"/>
</p:tagLst>
</file>

<file path=ppt/tags/tag94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FILL_FORE_SCHEMECOLOR_INDEX_BRIGHTNESS" val="0"/>
  <p:tag name="KSO_WM_UNIT_FILL_FORE_SCHEMECOLOR_INDEX" val="6"/>
  <p:tag name="KSO_WM_UNIT_FILL_TYPE" val="1"/>
  <p:tag name="KSO_WM_DIAGRAM_VIRTUALLY_FRAME" val="{&quot;height&quot;:395.3,&quot;left&quot;:536.8,&quot;top&quot;:92.7,&quot;width&quot;:380.5}"/>
</p:tagLst>
</file>

<file path=ppt/tags/tag95.xml><?xml version="1.0" encoding="utf-8"?>
<p:tagLst xmlns:p="http://schemas.openxmlformats.org/presentationml/2006/main">
  <p:tag name="KSO_WM_DIAGRAM_VIRTUALLY_FRAME" val="{&quot;height&quot;:395.3,&quot;left&quot;:536.8,&quot;top&quot;:92.7,&quot;width&quot;:380.5}"/>
</p:tagLst>
</file>

<file path=ppt/tags/tag96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FILL_FORE_SCHEMECOLOR_INDEX_BRIGHTNESS" val="0"/>
  <p:tag name="KSO_WM_UNIT_FILL_FORE_SCHEMECOLOR_INDEX" val="6"/>
  <p:tag name="KSO_WM_UNIT_FILL_TYPE" val="1"/>
  <p:tag name="KSO_WM_DIAGRAM_VIRTUALLY_FRAME" val="{&quot;height&quot;:395.3,&quot;left&quot;:536.8,&quot;top&quot;:92.7,&quot;width&quot;:380.5}"/>
</p:tagLst>
</file>

<file path=ppt/tags/tag97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DIAGRAM_VIRTUALLY_FRAME" val="{&quot;height&quot;:395.3,&quot;left&quot;:536.8,&quot;top&quot;:92.7,&quot;width&quot;:380.5}"/>
</p:tagLst>
</file>

<file path=ppt/tags/tag98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  <p:tag name="KSO_WM_DIAGRAM_VIRTUALLY_FRAME" val="{&quot;height&quot;:395.3,&quot;left&quot;:536.8,&quot;top&quot;:92.7,&quot;width&quot;:380.5}"/>
</p:tagLst>
</file>

<file path=ppt/tags/tag99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FILL_FORE_SCHEMECOLOR_INDEX_BRIGHTNESS" val="0"/>
  <p:tag name="KSO_WM_UNIT_FILL_FORE_SCHEMECOLOR_INDEX" val="6"/>
  <p:tag name="KSO_WM_UNIT_FILL_TYPE" val="1"/>
  <p:tag name="KSO_WM_DIAGRAM_VIRTUALLY_FRAME" val="{&quot;height&quot;:395.3,&quot;left&quot;:536.8,&quot;top&quot;:92.7,&quot;width&quot;:380.5}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ysClr val="windowText" lastClr="000000"/>
      </a:dk1>
      <a:lt1>
        <a:sysClr val="window" lastClr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1024</Words>
  <Application>WPS 演示</Application>
  <PresentationFormat>宽屏</PresentationFormat>
  <Paragraphs>140</Paragraphs>
  <Slides>18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31" baseType="lpstr">
      <vt:lpstr>Arial</vt:lpstr>
      <vt:lpstr>宋体</vt:lpstr>
      <vt:lpstr>Wingdings</vt:lpstr>
      <vt:lpstr>Wingdings</vt:lpstr>
      <vt:lpstr>微软雅黑</vt:lpstr>
      <vt:lpstr>思源黑体 CN Regular</vt:lpstr>
      <vt:lpstr>黑体</vt:lpstr>
      <vt:lpstr>思源黑体 CN Normal</vt:lpstr>
      <vt:lpstr>思源黑体 CN Bold</vt:lpstr>
      <vt:lpstr>汉仪大黑简</vt:lpstr>
      <vt:lpstr>Arial Unicode MS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庄一凡</cp:lastModifiedBy>
  <cp:revision>198</cp:revision>
  <dcterms:created xsi:type="dcterms:W3CDTF">2019-06-19T02:08:00Z</dcterms:created>
  <dcterms:modified xsi:type="dcterms:W3CDTF">2025-08-06T05:04:49Z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2052-12.1.0.22215</vt:lpwstr>
  </property>
  <property fmtid="{D5CDD505-2E9C-101B-9397-08002B2CF9AE}" pid="3" name="ICV">
    <vt:lpwstr>1C604A2A2AE34F848348695DB4D415DC_13</vt:lpwstr>
  </property>
</Properties>
</file>